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6639F-3678-4588-B58F-48B7C7016888}" v="43" dt="2024-12-13T04:58:5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6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enya Johnson" userId="f4b194adee3c9d4a" providerId="LiveId" clId="{8CE6639F-3678-4588-B58F-48B7C7016888}"/>
    <pc:docChg chg="undo custSel addSld modSld">
      <pc:chgData name="Markenya Johnson" userId="f4b194adee3c9d4a" providerId="LiveId" clId="{8CE6639F-3678-4588-B58F-48B7C7016888}" dt="2024-12-13T04:59:09.671" v="394" actId="962"/>
      <pc:docMkLst>
        <pc:docMk/>
      </pc:docMkLst>
      <pc:sldChg chg="addSp delSp modSp mod setBg">
        <pc:chgData name="Markenya Johnson" userId="f4b194adee3c9d4a" providerId="LiveId" clId="{8CE6639F-3678-4588-B58F-48B7C7016888}" dt="2024-12-13T04:59:09.671" v="394" actId="962"/>
        <pc:sldMkLst>
          <pc:docMk/>
          <pc:sldMk cId="0" sldId="256"/>
        </pc:sldMkLst>
        <pc:spChg chg="mod">
          <ac:chgData name="Markenya Johnson" userId="f4b194adee3c9d4a" providerId="LiveId" clId="{8CE6639F-3678-4588-B58F-48B7C7016888}" dt="2024-12-13T04:58:43.500" v="386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kenya Johnson" userId="f4b194adee3c9d4a" providerId="LiveId" clId="{8CE6639F-3678-4588-B58F-48B7C7016888}" dt="2024-12-13T04:58:43.500" v="386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Markenya Johnson" userId="f4b194adee3c9d4a" providerId="LiveId" clId="{8CE6639F-3678-4588-B58F-48B7C7016888}" dt="2024-12-13T04:58:43.500" v="386" actId="26606"/>
          <ac:spMkLst>
            <pc:docMk/>
            <pc:sldMk cId="0" sldId="256"/>
            <ac:spMk id="8" creationId="{E770CA6A-B3B0-4826-A91F-B2B1F8922026}"/>
          </ac:spMkLst>
        </pc:spChg>
        <pc:picChg chg="add del mod">
          <ac:chgData name="Markenya Johnson" userId="f4b194adee3c9d4a" providerId="LiveId" clId="{8CE6639F-3678-4588-B58F-48B7C7016888}" dt="2024-12-13T04:29:26.882" v="15" actId="478"/>
          <ac:picMkLst>
            <pc:docMk/>
            <pc:sldMk cId="0" sldId="256"/>
            <ac:picMk id="5" creationId="{108DA959-C940-CC9B-ED16-2A1CCDAD9301}"/>
          </ac:picMkLst>
        </pc:picChg>
        <pc:picChg chg="add del mod modCrop">
          <ac:chgData name="Markenya Johnson" userId="f4b194adee3c9d4a" providerId="LiveId" clId="{8CE6639F-3678-4588-B58F-48B7C7016888}" dt="2024-12-13T04:39:13.389" v="251" actId="478"/>
          <ac:picMkLst>
            <pc:docMk/>
            <pc:sldMk cId="0" sldId="256"/>
            <ac:picMk id="7" creationId="{71A1E0D1-2BEE-2028-E78B-79369561FAAD}"/>
          </ac:picMkLst>
        </pc:picChg>
        <pc:picChg chg="add del mod">
          <ac:chgData name="Markenya Johnson" userId="f4b194adee3c9d4a" providerId="LiveId" clId="{8CE6639F-3678-4588-B58F-48B7C7016888}" dt="2024-12-13T04:38:50.861" v="244" actId="478"/>
          <ac:picMkLst>
            <pc:docMk/>
            <pc:sldMk cId="0" sldId="256"/>
            <ac:picMk id="9" creationId="{3EB89915-61B8-FE86-849D-9DDB47861D5C}"/>
          </ac:picMkLst>
        </pc:picChg>
        <pc:picChg chg="add">
          <ac:chgData name="Markenya Johnson" userId="f4b194adee3c9d4a" providerId="LiveId" clId="{8CE6639F-3678-4588-B58F-48B7C7016888}" dt="2024-12-13T04:58:43.500" v="386" actId="26606"/>
          <ac:picMkLst>
            <pc:docMk/>
            <pc:sldMk cId="0" sldId="256"/>
            <ac:picMk id="10" creationId="{3C51B9DA-B0CC-480A-8EA5-4D5C3E0515B9}"/>
          </ac:picMkLst>
        </pc:picChg>
        <pc:picChg chg="add del mod">
          <ac:chgData name="Markenya Johnson" userId="f4b194adee3c9d4a" providerId="LiveId" clId="{8CE6639F-3678-4588-B58F-48B7C7016888}" dt="2024-12-13T04:58:26.657" v="385" actId="478"/>
          <ac:picMkLst>
            <pc:docMk/>
            <pc:sldMk cId="0" sldId="256"/>
            <ac:picMk id="11" creationId="{640361C7-AA59-A07E-1588-A9DB92E70BB4}"/>
          </ac:picMkLst>
        </pc:picChg>
        <pc:picChg chg="add mod">
          <ac:chgData name="Markenya Johnson" userId="f4b194adee3c9d4a" providerId="LiveId" clId="{8CE6639F-3678-4588-B58F-48B7C7016888}" dt="2024-12-13T04:59:09.671" v="394" actId="962"/>
          <ac:picMkLst>
            <pc:docMk/>
            <pc:sldMk cId="0" sldId="256"/>
            <ac:picMk id="14" creationId="{2B17C1D8-5B92-DA70-D329-768DA7E2F795}"/>
          </ac:picMkLst>
        </pc:picChg>
        <pc:cxnChg chg="add">
          <ac:chgData name="Markenya Johnson" userId="f4b194adee3c9d4a" providerId="LiveId" clId="{8CE6639F-3678-4588-B58F-48B7C7016888}" dt="2024-12-13T04:58:43.500" v="386" actId="26606"/>
          <ac:cxnSpMkLst>
            <pc:docMk/>
            <pc:sldMk cId="0" sldId="256"/>
            <ac:cxnSpMk id="12" creationId="{6FE641DB-A503-41DE-ACA6-36B41C6C2BE9}"/>
          </ac:cxnSpMkLst>
        </pc:cxnChg>
      </pc:sldChg>
      <pc:sldChg chg="addSp modSp mod setBg setFolMasterObjs">
        <pc:chgData name="Markenya Johnson" userId="f4b194adee3c9d4a" providerId="LiveId" clId="{8CE6639F-3678-4588-B58F-48B7C7016888}" dt="2024-12-13T04:42:23.679" v="263" actId="26606"/>
        <pc:sldMkLst>
          <pc:docMk/>
          <pc:sldMk cId="0" sldId="257"/>
        </pc:sldMkLst>
        <pc:spChg chg="mod">
          <ac:chgData name="Markenya Johnson" userId="f4b194adee3c9d4a" providerId="LiveId" clId="{8CE6639F-3678-4588-B58F-48B7C7016888}" dt="2024-12-13T04:42:23.679" v="263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Markenya Johnson" userId="f4b194adee3c9d4a" providerId="LiveId" clId="{8CE6639F-3678-4588-B58F-48B7C7016888}" dt="2024-12-13T04:42:23.679" v="263" actId="26606"/>
          <ac:spMkLst>
            <pc:docMk/>
            <pc:sldMk cId="0" sldId="257"/>
            <ac:spMk id="3" creationId="{00000000-0000-0000-0000-000000000000}"/>
          </ac:spMkLst>
        </pc:spChg>
        <pc:picChg chg="add">
          <ac:chgData name="Markenya Johnson" userId="f4b194adee3c9d4a" providerId="LiveId" clId="{8CE6639F-3678-4588-B58F-48B7C7016888}" dt="2024-12-13T04:42:23.679" v="263" actId="26606"/>
          <ac:picMkLst>
            <pc:docMk/>
            <pc:sldMk cId="0" sldId="257"/>
            <ac:picMk id="7" creationId="{96FBBA10-3699-45AA-B2ED-DDEDF301F1C1}"/>
          </ac:picMkLst>
        </pc:picChg>
      </pc:sldChg>
      <pc:sldChg chg="addSp delSp modSp mod setBg setFolMasterObjs">
        <pc:chgData name="Markenya Johnson" userId="f4b194adee3c9d4a" providerId="LiveId" clId="{8CE6639F-3678-4588-B58F-48B7C7016888}" dt="2024-12-13T04:44:18.463" v="266" actId="26606"/>
        <pc:sldMkLst>
          <pc:docMk/>
          <pc:sldMk cId="0" sldId="258"/>
        </pc:sldMkLst>
        <pc:spChg chg="mod">
          <ac:chgData name="Markenya Johnson" userId="f4b194adee3c9d4a" providerId="LiveId" clId="{8CE6639F-3678-4588-B58F-48B7C7016888}" dt="2024-12-13T04:44:18.463" v="266" actId="26606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Markenya Johnson" userId="f4b194adee3c9d4a" providerId="LiveId" clId="{8CE6639F-3678-4588-B58F-48B7C7016888}" dt="2024-12-13T04:44:18.463" v="266" actId="26606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Markenya Johnson" userId="f4b194adee3c9d4a" providerId="LiveId" clId="{8CE6639F-3678-4588-B58F-48B7C7016888}" dt="2024-12-13T04:44:18.443" v="265" actId="26606"/>
          <ac:spMkLst>
            <pc:docMk/>
            <pc:sldMk cId="0" sldId="258"/>
            <ac:spMk id="9" creationId="{8D25211A-4CA0-4B53-82BB-1EE7C7F3C725}"/>
          </ac:spMkLst>
        </pc:spChg>
        <pc:graphicFrameChg chg="add">
          <ac:chgData name="Markenya Johnson" userId="f4b194adee3c9d4a" providerId="LiveId" clId="{8CE6639F-3678-4588-B58F-48B7C7016888}" dt="2024-12-13T04:44:18.463" v="266" actId="26606"/>
          <ac:graphicFrameMkLst>
            <pc:docMk/>
            <pc:sldMk cId="0" sldId="258"/>
            <ac:graphicFrameMk id="11" creationId="{B6A09086-29E5-5821-947A-43D012E04B3D}"/>
          </ac:graphicFrameMkLst>
        </pc:graphicFrameChg>
        <pc:picChg chg="add del">
          <ac:chgData name="Markenya Johnson" userId="f4b194adee3c9d4a" providerId="LiveId" clId="{8CE6639F-3678-4588-B58F-48B7C7016888}" dt="2024-12-13T04:44:18.443" v="265" actId="26606"/>
          <ac:picMkLst>
            <pc:docMk/>
            <pc:sldMk cId="0" sldId="258"/>
            <ac:picMk id="5" creationId="{61EA07FA-544C-BA91-74D1-73692AEA3EFA}"/>
          </ac:picMkLst>
        </pc:picChg>
      </pc:sldChg>
      <pc:sldChg chg="addSp modSp mod setBg setFolMasterObjs">
        <pc:chgData name="Markenya Johnson" userId="f4b194adee3c9d4a" providerId="LiveId" clId="{8CE6639F-3678-4588-B58F-48B7C7016888}" dt="2024-12-13T04:44:31.256" v="267" actId="26606"/>
        <pc:sldMkLst>
          <pc:docMk/>
          <pc:sldMk cId="0" sldId="259"/>
        </pc:sldMkLst>
        <pc:spChg chg="mod">
          <ac:chgData name="Markenya Johnson" userId="f4b194adee3c9d4a" providerId="LiveId" clId="{8CE6639F-3678-4588-B58F-48B7C7016888}" dt="2024-12-13T04:44:31.256" v="267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rkenya Johnson" userId="f4b194adee3c9d4a" providerId="LiveId" clId="{8CE6639F-3678-4588-B58F-48B7C7016888}" dt="2024-12-13T04:44:31.256" v="267" actId="26606"/>
          <ac:spMkLst>
            <pc:docMk/>
            <pc:sldMk cId="0" sldId="259"/>
            <ac:spMk id="3" creationId="{00000000-0000-0000-0000-000000000000}"/>
          </ac:spMkLst>
        </pc:spChg>
        <pc:spChg chg="add">
          <ac:chgData name="Markenya Johnson" userId="f4b194adee3c9d4a" providerId="LiveId" clId="{8CE6639F-3678-4588-B58F-48B7C7016888}" dt="2024-12-13T04:44:31.256" v="267" actId="26606"/>
          <ac:spMkLst>
            <pc:docMk/>
            <pc:sldMk cId="0" sldId="259"/>
            <ac:spMk id="9" creationId="{8D25211A-4CA0-4B53-82BB-1EE7C7F3C725}"/>
          </ac:spMkLst>
        </pc:spChg>
        <pc:picChg chg="add">
          <ac:chgData name="Markenya Johnson" userId="f4b194adee3c9d4a" providerId="LiveId" clId="{8CE6639F-3678-4588-B58F-48B7C7016888}" dt="2024-12-13T04:44:31.256" v="267" actId="26606"/>
          <ac:picMkLst>
            <pc:docMk/>
            <pc:sldMk cId="0" sldId="259"/>
            <ac:picMk id="5" creationId="{E483109A-F035-53B8-9DA3-6C6DE05D3F96}"/>
          </ac:picMkLst>
        </pc:picChg>
      </pc:sldChg>
      <pc:sldChg chg="addSp delSp modSp mod setBg setFolMasterObjs">
        <pc:chgData name="Markenya Johnson" userId="f4b194adee3c9d4a" providerId="LiveId" clId="{8CE6639F-3678-4588-B58F-48B7C7016888}" dt="2024-12-13T04:45:23.008" v="268" actId="26606"/>
        <pc:sldMkLst>
          <pc:docMk/>
          <pc:sldMk cId="0" sldId="260"/>
        </pc:sldMkLst>
        <pc:spChg chg="mod">
          <ac:chgData name="Markenya Johnson" userId="f4b194adee3c9d4a" providerId="LiveId" clId="{8CE6639F-3678-4588-B58F-48B7C7016888}" dt="2024-12-13T04:45:23.008" v="268" actId="26606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Markenya Johnson" userId="f4b194adee3c9d4a" providerId="LiveId" clId="{8CE6639F-3678-4588-B58F-48B7C7016888}" dt="2024-12-13T04:45:23.008" v="268" actId="26606"/>
          <ac:spMkLst>
            <pc:docMk/>
            <pc:sldMk cId="0" sldId="260"/>
            <ac:spMk id="3" creationId="{00000000-0000-0000-0000-000000000000}"/>
          </ac:spMkLst>
        </pc:spChg>
        <pc:graphicFrameChg chg="add">
          <ac:chgData name="Markenya Johnson" userId="f4b194adee3c9d4a" providerId="LiveId" clId="{8CE6639F-3678-4588-B58F-48B7C7016888}" dt="2024-12-13T04:45:23.008" v="268" actId="26606"/>
          <ac:graphicFrameMkLst>
            <pc:docMk/>
            <pc:sldMk cId="0" sldId="260"/>
            <ac:graphicFrameMk id="5" creationId="{604A7A84-F2BA-66C4-B836-C9DF9FB2F092}"/>
          </ac:graphicFrameMkLst>
        </pc:graphicFrameChg>
      </pc:sldChg>
      <pc:sldChg chg="addSp delSp modSp mod setBg setFolMasterObjs">
        <pc:chgData name="Markenya Johnson" userId="f4b194adee3c9d4a" providerId="LiveId" clId="{8CE6639F-3678-4588-B58F-48B7C7016888}" dt="2024-12-13T04:51:32.046" v="318" actId="26606"/>
        <pc:sldMkLst>
          <pc:docMk/>
          <pc:sldMk cId="0" sldId="261"/>
        </pc:sldMkLst>
        <pc:spChg chg="mod">
          <ac:chgData name="Markenya Johnson" userId="f4b194adee3c9d4a" providerId="LiveId" clId="{8CE6639F-3678-4588-B58F-48B7C7016888}" dt="2024-12-13T04:51:32.046" v="318" actId="26606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Markenya Johnson" userId="f4b194adee3c9d4a" providerId="LiveId" clId="{8CE6639F-3678-4588-B58F-48B7C7016888}" dt="2024-12-13T04:51:32.046" v="318" actId="26606"/>
          <ac:spMkLst>
            <pc:docMk/>
            <pc:sldMk cId="0" sldId="261"/>
            <ac:spMk id="3" creationId="{00000000-0000-0000-0000-000000000000}"/>
          </ac:spMkLst>
        </pc:spChg>
        <pc:graphicFrameChg chg="add">
          <ac:chgData name="Markenya Johnson" userId="f4b194adee3c9d4a" providerId="LiveId" clId="{8CE6639F-3678-4588-B58F-48B7C7016888}" dt="2024-12-13T04:51:32.046" v="318" actId="26606"/>
          <ac:graphicFrameMkLst>
            <pc:docMk/>
            <pc:sldMk cId="0" sldId="261"/>
            <ac:graphicFrameMk id="5" creationId="{716EAD8E-4830-CEEB-D465-F4D76AE39547}"/>
          </ac:graphicFrameMkLst>
        </pc:graphicFrameChg>
      </pc:sldChg>
      <pc:sldChg chg="addSp delSp modSp mod setBg setFolMasterObjs">
        <pc:chgData name="Markenya Johnson" userId="f4b194adee3c9d4a" providerId="LiveId" clId="{8CE6639F-3678-4588-B58F-48B7C7016888}" dt="2024-12-13T04:51:52.713" v="319" actId="26606"/>
        <pc:sldMkLst>
          <pc:docMk/>
          <pc:sldMk cId="0" sldId="262"/>
        </pc:sldMkLst>
        <pc:spChg chg="mod">
          <ac:chgData name="Markenya Johnson" userId="f4b194adee3c9d4a" providerId="LiveId" clId="{8CE6639F-3678-4588-B58F-48B7C7016888}" dt="2024-12-13T04:51:52.713" v="319" actId="26606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Markenya Johnson" userId="f4b194adee3c9d4a" providerId="LiveId" clId="{8CE6639F-3678-4588-B58F-48B7C7016888}" dt="2024-12-13T04:51:52.713" v="319" actId="26606"/>
          <ac:spMkLst>
            <pc:docMk/>
            <pc:sldMk cId="0" sldId="262"/>
            <ac:spMk id="3" creationId="{00000000-0000-0000-0000-000000000000}"/>
          </ac:spMkLst>
        </pc:spChg>
        <pc:graphicFrameChg chg="add">
          <ac:chgData name="Markenya Johnson" userId="f4b194adee3c9d4a" providerId="LiveId" clId="{8CE6639F-3678-4588-B58F-48B7C7016888}" dt="2024-12-13T04:51:52.713" v="319" actId="26606"/>
          <ac:graphicFrameMkLst>
            <pc:docMk/>
            <pc:sldMk cId="0" sldId="262"/>
            <ac:graphicFrameMk id="5" creationId="{0A01AFC2-B87E-453C-F345-10E8E11B1A4F}"/>
          </ac:graphicFrameMkLst>
        </pc:graphicFrameChg>
      </pc:sldChg>
      <pc:sldChg chg="addSp delSp modSp mod setBg setFolMasterObjs">
        <pc:chgData name="Markenya Johnson" userId="f4b194adee3c9d4a" providerId="LiveId" clId="{8CE6639F-3678-4588-B58F-48B7C7016888}" dt="2024-12-13T04:52:57.543" v="361" actId="26606"/>
        <pc:sldMkLst>
          <pc:docMk/>
          <pc:sldMk cId="0" sldId="263"/>
        </pc:sldMkLst>
        <pc:spChg chg="mod">
          <ac:chgData name="Markenya Johnson" userId="f4b194adee3c9d4a" providerId="LiveId" clId="{8CE6639F-3678-4588-B58F-48B7C7016888}" dt="2024-12-13T04:52:57.543" v="361" actId="26606"/>
          <ac:spMkLst>
            <pc:docMk/>
            <pc:sldMk cId="0" sldId="263"/>
            <ac:spMk id="2" creationId="{00000000-0000-0000-0000-000000000000}"/>
          </ac:spMkLst>
        </pc:spChg>
        <pc:spChg chg="del mod">
          <ac:chgData name="Markenya Johnson" userId="f4b194adee3c9d4a" providerId="LiveId" clId="{8CE6639F-3678-4588-B58F-48B7C7016888}" dt="2024-12-13T04:52:57.543" v="361" actId="26606"/>
          <ac:spMkLst>
            <pc:docMk/>
            <pc:sldMk cId="0" sldId="263"/>
            <ac:spMk id="3" creationId="{00000000-0000-0000-0000-000000000000}"/>
          </ac:spMkLst>
        </pc:spChg>
        <pc:spChg chg="add">
          <ac:chgData name="Markenya Johnson" userId="f4b194adee3c9d4a" providerId="LiveId" clId="{8CE6639F-3678-4588-B58F-48B7C7016888}" dt="2024-12-13T04:52:57.543" v="361" actId="26606"/>
          <ac:spMkLst>
            <pc:docMk/>
            <pc:sldMk cId="0" sldId="263"/>
            <ac:spMk id="9" creationId="{30BD2399-7475-404C-BAC9-E55E1676926A}"/>
          </ac:spMkLst>
        </pc:spChg>
        <pc:graphicFrameChg chg="add">
          <ac:chgData name="Markenya Johnson" userId="f4b194adee3c9d4a" providerId="LiveId" clId="{8CE6639F-3678-4588-B58F-48B7C7016888}" dt="2024-12-13T04:52:57.543" v="361" actId="26606"/>
          <ac:graphicFrameMkLst>
            <pc:docMk/>
            <pc:sldMk cId="0" sldId="263"/>
            <ac:graphicFrameMk id="5" creationId="{16E35A86-8907-9818-0147-2B0795501EE7}"/>
          </ac:graphicFrameMkLst>
        </pc:graphicFrameChg>
        <pc:picChg chg="add">
          <ac:chgData name="Markenya Johnson" userId="f4b194adee3c9d4a" providerId="LiveId" clId="{8CE6639F-3678-4588-B58F-48B7C7016888}" dt="2024-12-13T04:52:57.543" v="361" actId="26606"/>
          <ac:picMkLst>
            <pc:docMk/>
            <pc:sldMk cId="0" sldId="263"/>
            <ac:picMk id="11" creationId="{0D748104-6E76-4AD9-9940-82154F97E7C1}"/>
          </ac:picMkLst>
        </pc:picChg>
      </pc:sldChg>
      <pc:sldChg chg="addSp delSp modSp new mod setBg">
        <pc:chgData name="Markenya Johnson" userId="f4b194adee3c9d4a" providerId="LiveId" clId="{8CE6639F-3678-4588-B58F-48B7C7016888}" dt="2024-12-13T04:56:23.330" v="378" actId="26606"/>
        <pc:sldMkLst>
          <pc:docMk/>
          <pc:sldMk cId="4084905733" sldId="264"/>
        </pc:sldMkLst>
        <pc:spChg chg="mod">
          <ac:chgData name="Markenya Johnson" userId="f4b194adee3c9d4a" providerId="LiveId" clId="{8CE6639F-3678-4588-B58F-48B7C7016888}" dt="2024-12-13T04:56:23.330" v="378" actId="26606"/>
          <ac:spMkLst>
            <pc:docMk/>
            <pc:sldMk cId="4084905733" sldId="264"/>
            <ac:spMk id="2" creationId="{39F62A1B-B1CB-2616-83D2-D6913EDEF5BC}"/>
          </ac:spMkLst>
        </pc:spChg>
        <pc:spChg chg="del">
          <ac:chgData name="Markenya Johnson" userId="f4b194adee3c9d4a" providerId="LiveId" clId="{8CE6639F-3678-4588-B58F-48B7C7016888}" dt="2024-12-13T04:54:36.773" v="364"/>
          <ac:spMkLst>
            <pc:docMk/>
            <pc:sldMk cId="4084905733" sldId="264"/>
            <ac:spMk id="3" creationId="{63C69F23-72AF-D304-13AD-44FC8495E93A}"/>
          </ac:spMkLst>
        </pc:spChg>
        <pc:spChg chg="add mod">
          <ac:chgData name="Markenya Johnson" userId="f4b194adee3c9d4a" providerId="LiveId" clId="{8CE6639F-3678-4588-B58F-48B7C7016888}" dt="2024-12-13T04:56:23.330" v="378" actId="26606"/>
          <ac:spMkLst>
            <pc:docMk/>
            <pc:sldMk cId="4084905733" sldId="264"/>
            <ac:spMk id="4" creationId="{060A7C65-6C06-E067-4F3A-7DDA4E269654}"/>
          </ac:spMkLst>
        </pc:spChg>
        <pc:spChg chg="add">
          <ac:chgData name="Markenya Johnson" userId="f4b194adee3c9d4a" providerId="LiveId" clId="{8CE6639F-3678-4588-B58F-48B7C7016888}" dt="2024-12-13T04:56:23.330" v="378" actId="26606"/>
          <ac:spMkLst>
            <pc:docMk/>
            <pc:sldMk cId="4084905733" sldId="264"/>
            <ac:spMk id="9" creationId="{24C41CF4-4A13-4AA9-9300-CB7A2E37C861}"/>
          </ac:spMkLst>
        </pc:spChg>
        <pc:cxnChg chg="add">
          <ac:chgData name="Markenya Johnson" userId="f4b194adee3c9d4a" providerId="LiveId" clId="{8CE6639F-3678-4588-B58F-48B7C7016888}" dt="2024-12-13T04:56:23.330" v="378" actId="26606"/>
          <ac:cxnSpMkLst>
            <pc:docMk/>
            <pc:sldMk cId="4084905733" sldId="264"/>
            <ac:cxnSpMk id="11" creationId="{7A77B115-9FF3-46AE-AE08-826DEB9A6246}"/>
          </ac:cxnSpMkLst>
        </pc:cxnChg>
      </pc:sldChg>
      <pc:sldChg chg="addSp delSp modSp new mod setBg">
        <pc:chgData name="Markenya Johnson" userId="f4b194adee3c9d4a" providerId="LiveId" clId="{8CE6639F-3678-4588-B58F-48B7C7016888}" dt="2024-12-13T04:58:05.145" v="384" actId="26606"/>
        <pc:sldMkLst>
          <pc:docMk/>
          <pc:sldMk cId="2945214267" sldId="265"/>
        </pc:sldMkLst>
        <pc:spChg chg="mod">
          <ac:chgData name="Markenya Johnson" userId="f4b194adee3c9d4a" providerId="LiveId" clId="{8CE6639F-3678-4588-B58F-48B7C7016888}" dt="2024-12-13T04:58:05.145" v="384" actId="26606"/>
          <ac:spMkLst>
            <pc:docMk/>
            <pc:sldMk cId="2945214267" sldId="265"/>
            <ac:spMk id="2" creationId="{CF254E37-5988-CCEB-5E3F-65F67B8F6D7B}"/>
          </ac:spMkLst>
        </pc:spChg>
        <pc:spChg chg="mod">
          <ac:chgData name="Markenya Johnson" userId="f4b194adee3c9d4a" providerId="LiveId" clId="{8CE6639F-3678-4588-B58F-48B7C7016888}" dt="2024-12-13T04:58:05.145" v="384" actId="26606"/>
          <ac:spMkLst>
            <pc:docMk/>
            <pc:sldMk cId="2945214267" sldId="265"/>
            <ac:spMk id="3" creationId="{8F7C85D4-B660-4716-8455-26A7D9ABB6C7}"/>
          </ac:spMkLst>
        </pc:spChg>
        <pc:spChg chg="add del">
          <ac:chgData name="Markenya Johnson" userId="f4b194adee3c9d4a" providerId="LiveId" clId="{8CE6639F-3678-4588-B58F-48B7C7016888}" dt="2024-12-13T04:58:05.092" v="383" actId="26606"/>
          <ac:spMkLst>
            <pc:docMk/>
            <pc:sldMk cId="2945214267" sldId="265"/>
            <ac:spMk id="12" creationId="{E770CA6A-B3B0-4826-A91F-B2B1F8922026}"/>
          </ac:spMkLst>
        </pc:spChg>
        <pc:picChg chg="add">
          <ac:chgData name="Markenya Johnson" userId="f4b194adee3c9d4a" providerId="LiveId" clId="{8CE6639F-3678-4588-B58F-48B7C7016888}" dt="2024-12-13T04:58:05.145" v="384" actId="26606"/>
          <ac:picMkLst>
            <pc:docMk/>
            <pc:sldMk cId="2945214267" sldId="265"/>
            <ac:picMk id="7" creationId="{09ECBBF1-471D-8672-F787-03D8DDCDDCF8}"/>
          </ac:picMkLst>
        </pc:picChg>
        <pc:picChg chg="add del">
          <ac:chgData name="Markenya Johnson" userId="f4b194adee3c9d4a" providerId="LiveId" clId="{8CE6639F-3678-4588-B58F-48B7C7016888}" dt="2024-12-13T04:58:05.092" v="383" actId="26606"/>
          <ac:picMkLst>
            <pc:docMk/>
            <pc:sldMk cId="2945214267" sldId="265"/>
            <ac:picMk id="8" creationId="{9A22DDE2-FB2D-421B-B377-F9AD495CE9BB}"/>
          </ac:picMkLst>
        </pc:picChg>
        <pc:picChg chg="add del">
          <ac:chgData name="Markenya Johnson" userId="f4b194adee3c9d4a" providerId="LiveId" clId="{8CE6639F-3678-4588-B58F-48B7C7016888}" dt="2024-12-13T04:58:05.092" v="383" actId="26606"/>
          <ac:picMkLst>
            <pc:docMk/>
            <pc:sldMk cId="2945214267" sldId="265"/>
            <ac:picMk id="10" creationId="{A995140B-9736-47E4-9A7D-ABB32F3AAA80}"/>
          </ac:picMkLst>
        </pc:picChg>
        <pc:picChg chg="add del">
          <ac:chgData name="Markenya Johnson" userId="f4b194adee3c9d4a" providerId="LiveId" clId="{8CE6639F-3678-4588-B58F-48B7C7016888}" dt="2024-12-13T04:58:05.092" v="383" actId="26606"/>
          <ac:picMkLst>
            <pc:docMk/>
            <pc:sldMk cId="2945214267" sldId="265"/>
            <ac:picMk id="14" creationId="{3C51B9DA-B0CC-480A-8EA5-4D5C3E0515B9}"/>
          </ac:picMkLst>
        </pc:picChg>
        <pc:picChg chg="add">
          <ac:chgData name="Markenya Johnson" userId="f4b194adee3c9d4a" providerId="LiveId" clId="{8CE6639F-3678-4588-B58F-48B7C7016888}" dt="2024-12-13T04:58:05.145" v="384" actId="26606"/>
          <ac:picMkLst>
            <pc:docMk/>
            <pc:sldMk cId="2945214267" sldId="265"/>
            <ac:picMk id="18" creationId="{BDFADFB3-3D44-49A8-AE3B-A87C61607F7E}"/>
          </ac:picMkLst>
        </pc:picChg>
        <pc:picChg chg="add">
          <ac:chgData name="Markenya Johnson" userId="f4b194adee3c9d4a" providerId="LiveId" clId="{8CE6639F-3678-4588-B58F-48B7C7016888}" dt="2024-12-13T04:58:05.145" v="384" actId="26606"/>
          <ac:picMkLst>
            <pc:docMk/>
            <pc:sldMk cId="2945214267" sldId="265"/>
            <ac:picMk id="19" creationId="{BB912AE0-CAD9-4F8F-A2A2-BDF07D4EDD22}"/>
          </ac:picMkLst>
        </pc:picChg>
        <pc:cxnChg chg="add del">
          <ac:chgData name="Markenya Johnson" userId="f4b194adee3c9d4a" providerId="LiveId" clId="{8CE6639F-3678-4588-B58F-48B7C7016888}" dt="2024-12-13T04:58:05.092" v="383" actId="26606"/>
          <ac:cxnSpMkLst>
            <pc:docMk/>
            <pc:sldMk cId="2945214267" sldId="265"/>
            <ac:cxnSpMk id="16" creationId="{6FE641DB-A503-41DE-ACA6-36B41C6C2BE9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E17C4-C8C8-4F5A-8E0F-52DDA8039C32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2F7C07-67FA-4BA1-A34C-128DAE0F2C52}">
      <dgm:prSet/>
      <dgm:spPr/>
      <dgm:t>
        <a:bodyPr/>
        <a:lstStyle/>
        <a:p>
          <a:r>
            <a:rPr lang="en-US"/>
            <a:t>- Premium brand placement on Empower TV, Gamechanger Magazine, and the Gamechanger Tour.</a:t>
          </a:r>
        </a:p>
      </dgm:t>
    </dgm:pt>
    <dgm:pt modelId="{6F49A672-FECA-4C78-BE51-6A4EC9DA47AA}" type="parTrans" cxnId="{6CA27462-166A-47A6-9FD1-D136C74D6AC0}">
      <dgm:prSet/>
      <dgm:spPr/>
      <dgm:t>
        <a:bodyPr/>
        <a:lstStyle/>
        <a:p>
          <a:endParaRPr lang="en-US"/>
        </a:p>
      </dgm:t>
    </dgm:pt>
    <dgm:pt modelId="{4B16211D-FD66-474F-93BC-57991E8E3AAA}" type="sibTrans" cxnId="{6CA27462-166A-47A6-9FD1-D136C74D6AC0}">
      <dgm:prSet/>
      <dgm:spPr/>
      <dgm:t>
        <a:bodyPr/>
        <a:lstStyle/>
        <a:p>
          <a:endParaRPr lang="en-US"/>
        </a:p>
      </dgm:t>
    </dgm:pt>
    <dgm:pt modelId="{6A6912F3-8886-409B-81EA-67CC67A5D0F5}">
      <dgm:prSet/>
      <dgm:spPr/>
      <dgm:t>
        <a:bodyPr/>
        <a:lstStyle/>
        <a:p>
          <a:r>
            <a:rPr lang="en-US"/>
            <a:t>- Exclusive interviews and branded segments.</a:t>
          </a:r>
        </a:p>
      </dgm:t>
    </dgm:pt>
    <dgm:pt modelId="{85B73661-631D-4353-82D6-BD003CE5895A}" type="parTrans" cxnId="{C2F22BC8-132A-4CB4-970A-50EEB7868739}">
      <dgm:prSet/>
      <dgm:spPr/>
      <dgm:t>
        <a:bodyPr/>
        <a:lstStyle/>
        <a:p>
          <a:endParaRPr lang="en-US"/>
        </a:p>
      </dgm:t>
    </dgm:pt>
    <dgm:pt modelId="{CBA8D1A4-B868-431E-A72A-2F4B0A37246E}" type="sibTrans" cxnId="{C2F22BC8-132A-4CB4-970A-50EEB7868739}">
      <dgm:prSet/>
      <dgm:spPr/>
      <dgm:t>
        <a:bodyPr/>
        <a:lstStyle/>
        <a:p>
          <a:endParaRPr lang="en-US"/>
        </a:p>
      </dgm:t>
    </dgm:pt>
    <dgm:pt modelId="{F040537A-9A7D-4023-A755-005947514548}">
      <dgm:prSet/>
      <dgm:spPr/>
      <dgm:t>
        <a:bodyPr/>
        <a:lstStyle/>
        <a:p>
          <a:r>
            <a:rPr lang="en-US"/>
            <a:t>- Speaking slots at live and virtual events.</a:t>
          </a:r>
        </a:p>
      </dgm:t>
    </dgm:pt>
    <dgm:pt modelId="{960C44FB-18B8-4280-87AB-9137E61A4F75}" type="parTrans" cxnId="{B4F6DE25-7002-435D-9BD4-67EADC37D0C8}">
      <dgm:prSet/>
      <dgm:spPr/>
      <dgm:t>
        <a:bodyPr/>
        <a:lstStyle/>
        <a:p>
          <a:endParaRPr lang="en-US"/>
        </a:p>
      </dgm:t>
    </dgm:pt>
    <dgm:pt modelId="{9ED0C515-0265-4271-ACE2-B2C0E939D8FA}" type="sibTrans" cxnId="{B4F6DE25-7002-435D-9BD4-67EADC37D0C8}">
      <dgm:prSet/>
      <dgm:spPr/>
      <dgm:t>
        <a:bodyPr/>
        <a:lstStyle/>
        <a:p>
          <a:endParaRPr lang="en-US"/>
        </a:p>
      </dgm:t>
    </dgm:pt>
    <dgm:pt modelId="{2464F3D6-4EDE-423B-878C-ECB40BA4D0B0}">
      <dgm:prSet/>
      <dgm:spPr/>
      <dgm:t>
        <a:bodyPr/>
        <a:lstStyle/>
        <a:p>
          <a:r>
            <a:rPr lang="en-US"/>
            <a:t>- Weekly social media spotlights and banner ads.</a:t>
          </a:r>
        </a:p>
      </dgm:t>
    </dgm:pt>
    <dgm:pt modelId="{2B5545BD-DED5-4CA5-A4C0-29B3A8C9EE96}" type="parTrans" cxnId="{86AE8288-C72E-4269-AC35-536E3E9B5F06}">
      <dgm:prSet/>
      <dgm:spPr/>
      <dgm:t>
        <a:bodyPr/>
        <a:lstStyle/>
        <a:p>
          <a:endParaRPr lang="en-US"/>
        </a:p>
      </dgm:t>
    </dgm:pt>
    <dgm:pt modelId="{06A4D78D-5F0D-458A-85A2-99D789B1B963}" type="sibTrans" cxnId="{86AE8288-C72E-4269-AC35-536E3E9B5F06}">
      <dgm:prSet/>
      <dgm:spPr/>
      <dgm:t>
        <a:bodyPr/>
        <a:lstStyle/>
        <a:p>
          <a:endParaRPr lang="en-US"/>
        </a:p>
      </dgm:t>
    </dgm:pt>
    <dgm:pt modelId="{40D2FAAA-7D9E-4A6D-9BD2-B817A4FF4CFF}" type="pres">
      <dgm:prSet presAssocID="{63CE17C4-C8C8-4F5A-8E0F-52DDA8039C32}" presName="diagram" presStyleCnt="0">
        <dgm:presLayoutVars>
          <dgm:dir/>
          <dgm:resizeHandles val="exact"/>
        </dgm:presLayoutVars>
      </dgm:prSet>
      <dgm:spPr/>
    </dgm:pt>
    <dgm:pt modelId="{744050B5-6655-4FC5-97D2-B7376C6EB3CA}" type="pres">
      <dgm:prSet presAssocID="{0F2F7C07-67FA-4BA1-A34C-128DAE0F2C52}" presName="node" presStyleLbl="node1" presStyleIdx="0" presStyleCnt="4">
        <dgm:presLayoutVars>
          <dgm:bulletEnabled val="1"/>
        </dgm:presLayoutVars>
      </dgm:prSet>
      <dgm:spPr/>
    </dgm:pt>
    <dgm:pt modelId="{05973809-E3D7-4EC5-97B6-03E13135571F}" type="pres">
      <dgm:prSet presAssocID="{4B16211D-FD66-474F-93BC-57991E8E3AAA}" presName="sibTrans" presStyleLbl="sibTrans2D1" presStyleIdx="0" presStyleCnt="3"/>
      <dgm:spPr/>
    </dgm:pt>
    <dgm:pt modelId="{144BDA0F-ADC1-4ED9-86E7-D79E5DBEE09E}" type="pres">
      <dgm:prSet presAssocID="{4B16211D-FD66-474F-93BC-57991E8E3AAA}" presName="connectorText" presStyleLbl="sibTrans2D1" presStyleIdx="0" presStyleCnt="3"/>
      <dgm:spPr/>
    </dgm:pt>
    <dgm:pt modelId="{73663E2F-A451-43C8-8928-4D39A3F0AD4A}" type="pres">
      <dgm:prSet presAssocID="{6A6912F3-8886-409B-81EA-67CC67A5D0F5}" presName="node" presStyleLbl="node1" presStyleIdx="1" presStyleCnt="4">
        <dgm:presLayoutVars>
          <dgm:bulletEnabled val="1"/>
        </dgm:presLayoutVars>
      </dgm:prSet>
      <dgm:spPr/>
    </dgm:pt>
    <dgm:pt modelId="{2A60F907-127E-45FB-94EF-33F1B6D020D0}" type="pres">
      <dgm:prSet presAssocID="{CBA8D1A4-B868-431E-A72A-2F4B0A37246E}" presName="sibTrans" presStyleLbl="sibTrans2D1" presStyleIdx="1" presStyleCnt="3"/>
      <dgm:spPr/>
    </dgm:pt>
    <dgm:pt modelId="{04377738-B511-4944-8B21-FED436EA5F05}" type="pres">
      <dgm:prSet presAssocID="{CBA8D1A4-B868-431E-A72A-2F4B0A37246E}" presName="connectorText" presStyleLbl="sibTrans2D1" presStyleIdx="1" presStyleCnt="3"/>
      <dgm:spPr/>
    </dgm:pt>
    <dgm:pt modelId="{0F1FF721-88DF-453D-9E47-389479B985CB}" type="pres">
      <dgm:prSet presAssocID="{F040537A-9A7D-4023-A755-005947514548}" presName="node" presStyleLbl="node1" presStyleIdx="2" presStyleCnt="4">
        <dgm:presLayoutVars>
          <dgm:bulletEnabled val="1"/>
        </dgm:presLayoutVars>
      </dgm:prSet>
      <dgm:spPr/>
    </dgm:pt>
    <dgm:pt modelId="{E774A4B6-317E-453D-AC89-7C583AF95E1A}" type="pres">
      <dgm:prSet presAssocID="{9ED0C515-0265-4271-ACE2-B2C0E939D8FA}" presName="sibTrans" presStyleLbl="sibTrans2D1" presStyleIdx="2" presStyleCnt="3"/>
      <dgm:spPr/>
    </dgm:pt>
    <dgm:pt modelId="{EB92586D-EDDB-436B-B4E0-0AB89EDBFD0A}" type="pres">
      <dgm:prSet presAssocID="{9ED0C515-0265-4271-ACE2-B2C0E939D8FA}" presName="connectorText" presStyleLbl="sibTrans2D1" presStyleIdx="2" presStyleCnt="3"/>
      <dgm:spPr/>
    </dgm:pt>
    <dgm:pt modelId="{001B1525-0F6A-4FEE-B37A-BDD3732FBC26}" type="pres">
      <dgm:prSet presAssocID="{2464F3D6-4EDE-423B-878C-ECB40BA4D0B0}" presName="node" presStyleLbl="node1" presStyleIdx="3" presStyleCnt="4">
        <dgm:presLayoutVars>
          <dgm:bulletEnabled val="1"/>
        </dgm:presLayoutVars>
      </dgm:prSet>
      <dgm:spPr/>
    </dgm:pt>
  </dgm:ptLst>
  <dgm:cxnLst>
    <dgm:cxn modelId="{9BFD4406-EC0F-452F-A996-15AE63106290}" type="presOf" srcId="{2464F3D6-4EDE-423B-878C-ECB40BA4D0B0}" destId="{001B1525-0F6A-4FEE-B37A-BDD3732FBC26}" srcOrd="0" destOrd="0" presId="urn:microsoft.com/office/officeart/2005/8/layout/process5"/>
    <dgm:cxn modelId="{1C37A11C-2160-4585-A365-F88E5C9C3787}" type="presOf" srcId="{9ED0C515-0265-4271-ACE2-B2C0E939D8FA}" destId="{E774A4B6-317E-453D-AC89-7C583AF95E1A}" srcOrd="0" destOrd="0" presId="urn:microsoft.com/office/officeart/2005/8/layout/process5"/>
    <dgm:cxn modelId="{0A92FD1D-BB5D-425F-BA30-93955FFD87C2}" type="presOf" srcId="{0F2F7C07-67FA-4BA1-A34C-128DAE0F2C52}" destId="{744050B5-6655-4FC5-97D2-B7376C6EB3CA}" srcOrd="0" destOrd="0" presId="urn:microsoft.com/office/officeart/2005/8/layout/process5"/>
    <dgm:cxn modelId="{B4F6DE25-7002-435D-9BD4-67EADC37D0C8}" srcId="{63CE17C4-C8C8-4F5A-8E0F-52DDA8039C32}" destId="{F040537A-9A7D-4023-A755-005947514548}" srcOrd="2" destOrd="0" parTransId="{960C44FB-18B8-4280-87AB-9137E61A4F75}" sibTransId="{9ED0C515-0265-4271-ACE2-B2C0E939D8FA}"/>
    <dgm:cxn modelId="{C6D6753D-598C-4A47-8A86-837CC4520B62}" type="presOf" srcId="{F040537A-9A7D-4023-A755-005947514548}" destId="{0F1FF721-88DF-453D-9E47-389479B985CB}" srcOrd="0" destOrd="0" presId="urn:microsoft.com/office/officeart/2005/8/layout/process5"/>
    <dgm:cxn modelId="{6CA27462-166A-47A6-9FD1-D136C74D6AC0}" srcId="{63CE17C4-C8C8-4F5A-8E0F-52DDA8039C32}" destId="{0F2F7C07-67FA-4BA1-A34C-128DAE0F2C52}" srcOrd="0" destOrd="0" parTransId="{6F49A672-FECA-4C78-BE51-6A4EC9DA47AA}" sibTransId="{4B16211D-FD66-474F-93BC-57991E8E3AAA}"/>
    <dgm:cxn modelId="{7A06CC53-6D82-46EC-8730-B09BFFD8AE81}" type="presOf" srcId="{9ED0C515-0265-4271-ACE2-B2C0E939D8FA}" destId="{EB92586D-EDDB-436B-B4E0-0AB89EDBFD0A}" srcOrd="1" destOrd="0" presId="urn:microsoft.com/office/officeart/2005/8/layout/process5"/>
    <dgm:cxn modelId="{86AE8288-C72E-4269-AC35-536E3E9B5F06}" srcId="{63CE17C4-C8C8-4F5A-8E0F-52DDA8039C32}" destId="{2464F3D6-4EDE-423B-878C-ECB40BA4D0B0}" srcOrd="3" destOrd="0" parTransId="{2B5545BD-DED5-4CA5-A4C0-29B3A8C9EE96}" sibTransId="{06A4D78D-5F0D-458A-85A2-99D789B1B963}"/>
    <dgm:cxn modelId="{EB92CA92-FBE8-48F1-98A3-79F96322C7DB}" type="presOf" srcId="{4B16211D-FD66-474F-93BC-57991E8E3AAA}" destId="{05973809-E3D7-4EC5-97B6-03E13135571F}" srcOrd="0" destOrd="0" presId="urn:microsoft.com/office/officeart/2005/8/layout/process5"/>
    <dgm:cxn modelId="{97A95896-8240-47FE-AED2-EEC297C58A04}" type="presOf" srcId="{4B16211D-FD66-474F-93BC-57991E8E3AAA}" destId="{144BDA0F-ADC1-4ED9-86E7-D79E5DBEE09E}" srcOrd="1" destOrd="0" presId="urn:microsoft.com/office/officeart/2005/8/layout/process5"/>
    <dgm:cxn modelId="{781F70B3-0685-4A51-AAFC-12BCB172B50E}" type="presOf" srcId="{63CE17C4-C8C8-4F5A-8E0F-52DDA8039C32}" destId="{40D2FAAA-7D9E-4A6D-9BD2-B817A4FF4CFF}" srcOrd="0" destOrd="0" presId="urn:microsoft.com/office/officeart/2005/8/layout/process5"/>
    <dgm:cxn modelId="{21854BB6-5D3D-4DE3-A6BA-3A6BED36C5C6}" type="presOf" srcId="{CBA8D1A4-B868-431E-A72A-2F4B0A37246E}" destId="{2A60F907-127E-45FB-94EF-33F1B6D020D0}" srcOrd="0" destOrd="0" presId="urn:microsoft.com/office/officeart/2005/8/layout/process5"/>
    <dgm:cxn modelId="{C2F22BC8-132A-4CB4-970A-50EEB7868739}" srcId="{63CE17C4-C8C8-4F5A-8E0F-52DDA8039C32}" destId="{6A6912F3-8886-409B-81EA-67CC67A5D0F5}" srcOrd="1" destOrd="0" parTransId="{85B73661-631D-4353-82D6-BD003CE5895A}" sibTransId="{CBA8D1A4-B868-431E-A72A-2F4B0A37246E}"/>
    <dgm:cxn modelId="{95B168D4-7B01-499C-992F-DC6A4B2CFC6F}" type="presOf" srcId="{6A6912F3-8886-409B-81EA-67CC67A5D0F5}" destId="{73663E2F-A451-43C8-8928-4D39A3F0AD4A}" srcOrd="0" destOrd="0" presId="urn:microsoft.com/office/officeart/2005/8/layout/process5"/>
    <dgm:cxn modelId="{8F8CD9E8-7F4C-4001-8058-B1589D32C307}" type="presOf" srcId="{CBA8D1A4-B868-431E-A72A-2F4B0A37246E}" destId="{04377738-B511-4944-8B21-FED436EA5F05}" srcOrd="1" destOrd="0" presId="urn:microsoft.com/office/officeart/2005/8/layout/process5"/>
    <dgm:cxn modelId="{D0332103-EE49-4A89-A064-6B88DB0C1512}" type="presParOf" srcId="{40D2FAAA-7D9E-4A6D-9BD2-B817A4FF4CFF}" destId="{744050B5-6655-4FC5-97D2-B7376C6EB3CA}" srcOrd="0" destOrd="0" presId="urn:microsoft.com/office/officeart/2005/8/layout/process5"/>
    <dgm:cxn modelId="{E49BE7D1-EFB7-4355-AC51-D8CF85E48913}" type="presParOf" srcId="{40D2FAAA-7D9E-4A6D-9BD2-B817A4FF4CFF}" destId="{05973809-E3D7-4EC5-97B6-03E13135571F}" srcOrd="1" destOrd="0" presId="urn:microsoft.com/office/officeart/2005/8/layout/process5"/>
    <dgm:cxn modelId="{52B7B48E-10B3-4602-8B20-04EFFEF1500B}" type="presParOf" srcId="{05973809-E3D7-4EC5-97B6-03E13135571F}" destId="{144BDA0F-ADC1-4ED9-86E7-D79E5DBEE09E}" srcOrd="0" destOrd="0" presId="urn:microsoft.com/office/officeart/2005/8/layout/process5"/>
    <dgm:cxn modelId="{4FD90BBD-5C80-46CB-B5E1-B74ED643F453}" type="presParOf" srcId="{40D2FAAA-7D9E-4A6D-9BD2-B817A4FF4CFF}" destId="{73663E2F-A451-43C8-8928-4D39A3F0AD4A}" srcOrd="2" destOrd="0" presId="urn:microsoft.com/office/officeart/2005/8/layout/process5"/>
    <dgm:cxn modelId="{2026950D-D574-4FFE-9759-5854362AC4D5}" type="presParOf" srcId="{40D2FAAA-7D9E-4A6D-9BD2-B817A4FF4CFF}" destId="{2A60F907-127E-45FB-94EF-33F1B6D020D0}" srcOrd="3" destOrd="0" presId="urn:microsoft.com/office/officeart/2005/8/layout/process5"/>
    <dgm:cxn modelId="{99F2E7D9-1892-4AF8-879F-A2FEDB79C874}" type="presParOf" srcId="{2A60F907-127E-45FB-94EF-33F1B6D020D0}" destId="{04377738-B511-4944-8B21-FED436EA5F05}" srcOrd="0" destOrd="0" presId="urn:microsoft.com/office/officeart/2005/8/layout/process5"/>
    <dgm:cxn modelId="{49F65B74-39B3-40F8-8DFE-4590A6E439C5}" type="presParOf" srcId="{40D2FAAA-7D9E-4A6D-9BD2-B817A4FF4CFF}" destId="{0F1FF721-88DF-453D-9E47-389479B985CB}" srcOrd="4" destOrd="0" presId="urn:microsoft.com/office/officeart/2005/8/layout/process5"/>
    <dgm:cxn modelId="{4056DAF7-77EE-4C53-8F2C-DC3ADDF15939}" type="presParOf" srcId="{40D2FAAA-7D9E-4A6D-9BD2-B817A4FF4CFF}" destId="{E774A4B6-317E-453D-AC89-7C583AF95E1A}" srcOrd="5" destOrd="0" presId="urn:microsoft.com/office/officeart/2005/8/layout/process5"/>
    <dgm:cxn modelId="{4900B8BC-03DA-42B7-96EB-300E7AB5F805}" type="presParOf" srcId="{E774A4B6-317E-453D-AC89-7C583AF95E1A}" destId="{EB92586D-EDDB-436B-B4E0-0AB89EDBFD0A}" srcOrd="0" destOrd="0" presId="urn:microsoft.com/office/officeart/2005/8/layout/process5"/>
    <dgm:cxn modelId="{3858E9FE-E917-4799-9BF1-49875432937C}" type="presParOf" srcId="{40D2FAAA-7D9E-4A6D-9BD2-B817A4FF4CFF}" destId="{001B1525-0F6A-4FEE-B37A-BDD3732FBC2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20170-E0B0-4A17-979B-A55CD8AFA3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23D0DC7-8BF0-4A5F-9CFE-A6E10BCA2FC2}">
      <dgm:prSet/>
      <dgm:spPr/>
      <dgm:t>
        <a:bodyPr/>
        <a:lstStyle/>
        <a:p>
          <a:r>
            <a:rPr lang="en-US"/>
            <a:t>Gold Sponsor ($10,000+):</a:t>
          </a:r>
        </a:p>
      </dgm:t>
    </dgm:pt>
    <dgm:pt modelId="{4E5DD512-7243-4223-9195-C01C66E47AD6}" type="parTrans" cxnId="{F9B6BA79-CC3D-43E1-8AC4-34A93BCA5C2B}">
      <dgm:prSet/>
      <dgm:spPr/>
      <dgm:t>
        <a:bodyPr/>
        <a:lstStyle/>
        <a:p>
          <a:endParaRPr lang="en-US"/>
        </a:p>
      </dgm:t>
    </dgm:pt>
    <dgm:pt modelId="{A0FF244F-7276-4840-9D63-B6485F12F6B7}" type="sibTrans" cxnId="{F9B6BA79-CC3D-43E1-8AC4-34A93BCA5C2B}">
      <dgm:prSet/>
      <dgm:spPr/>
      <dgm:t>
        <a:bodyPr/>
        <a:lstStyle/>
        <a:p>
          <a:endParaRPr lang="en-US"/>
        </a:p>
      </dgm:t>
    </dgm:pt>
    <dgm:pt modelId="{CF53A0EF-EA8F-488A-BF7C-0EB6286B8294}">
      <dgm:prSet/>
      <dgm:spPr/>
      <dgm:t>
        <a:bodyPr/>
        <a:lstStyle/>
        <a:p>
          <a:r>
            <a:rPr lang="en-US"/>
            <a:t>- Logo placement on Gamechanger Tour materials.</a:t>
          </a:r>
        </a:p>
      </dgm:t>
    </dgm:pt>
    <dgm:pt modelId="{43C09A5D-41AA-4B09-994A-FC5D6E90B1AD}" type="parTrans" cxnId="{F9DBBC68-7D94-4789-A532-2E73EA0775DF}">
      <dgm:prSet/>
      <dgm:spPr/>
      <dgm:t>
        <a:bodyPr/>
        <a:lstStyle/>
        <a:p>
          <a:endParaRPr lang="en-US"/>
        </a:p>
      </dgm:t>
    </dgm:pt>
    <dgm:pt modelId="{45519221-9FB7-44E4-8CB8-809091550632}" type="sibTrans" cxnId="{F9DBBC68-7D94-4789-A532-2E73EA0775DF}">
      <dgm:prSet/>
      <dgm:spPr/>
      <dgm:t>
        <a:bodyPr/>
        <a:lstStyle/>
        <a:p>
          <a:endParaRPr lang="en-US"/>
        </a:p>
      </dgm:t>
    </dgm:pt>
    <dgm:pt modelId="{61D43406-ECEB-4694-B513-E282A931E7E3}">
      <dgm:prSet/>
      <dgm:spPr/>
      <dgm:t>
        <a:bodyPr/>
        <a:lstStyle/>
        <a:p>
          <a:r>
            <a:rPr lang="en-US"/>
            <a:t>- Virtual booths and social media acknowledgment.</a:t>
          </a:r>
        </a:p>
      </dgm:t>
    </dgm:pt>
    <dgm:pt modelId="{F3625601-FB3D-4849-BE47-853DF552920E}" type="parTrans" cxnId="{E6A12ADB-B0D7-4983-A3F7-49D770EB6454}">
      <dgm:prSet/>
      <dgm:spPr/>
      <dgm:t>
        <a:bodyPr/>
        <a:lstStyle/>
        <a:p>
          <a:endParaRPr lang="en-US"/>
        </a:p>
      </dgm:t>
    </dgm:pt>
    <dgm:pt modelId="{EEFD3B6B-821B-4592-B850-BF842C6DD083}" type="sibTrans" cxnId="{E6A12ADB-B0D7-4983-A3F7-49D770EB6454}">
      <dgm:prSet/>
      <dgm:spPr/>
      <dgm:t>
        <a:bodyPr/>
        <a:lstStyle/>
        <a:p>
          <a:endParaRPr lang="en-US"/>
        </a:p>
      </dgm:t>
    </dgm:pt>
    <dgm:pt modelId="{892DB5DD-2A5B-424E-AD1D-183644AD165D}">
      <dgm:prSet/>
      <dgm:spPr/>
      <dgm:t>
        <a:bodyPr/>
        <a:lstStyle/>
        <a:p>
          <a:r>
            <a:rPr lang="en-US"/>
            <a:t>Silver Sponsor ($5,000+):</a:t>
          </a:r>
        </a:p>
      </dgm:t>
    </dgm:pt>
    <dgm:pt modelId="{9E643D0B-4CBC-4BE6-A27D-41057F88D14A}" type="parTrans" cxnId="{73BF877A-CA85-4D76-99C6-E91F6E52F934}">
      <dgm:prSet/>
      <dgm:spPr/>
      <dgm:t>
        <a:bodyPr/>
        <a:lstStyle/>
        <a:p>
          <a:endParaRPr lang="en-US"/>
        </a:p>
      </dgm:t>
    </dgm:pt>
    <dgm:pt modelId="{645FD995-6478-4E77-A34A-D787C952FDF2}" type="sibTrans" cxnId="{73BF877A-CA85-4D76-99C6-E91F6E52F934}">
      <dgm:prSet/>
      <dgm:spPr/>
      <dgm:t>
        <a:bodyPr/>
        <a:lstStyle/>
        <a:p>
          <a:endParaRPr lang="en-US"/>
        </a:p>
      </dgm:t>
    </dgm:pt>
    <dgm:pt modelId="{62243AB9-A70E-41B0-A42D-DBD0633A7DC4}">
      <dgm:prSet/>
      <dgm:spPr/>
      <dgm:t>
        <a:bodyPr/>
        <a:lstStyle/>
        <a:p>
          <a:r>
            <a:rPr lang="en-US"/>
            <a:t>- Small logo placement and mentions in materials.</a:t>
          </a:r>
        </a:p>
      </dgm:t>
    </dgm:pt>
    <dgm:pt modelId="{EE1267ED-7FAF-4835-B238-4F40D4371493}" type="parTrans" cxnId="{99E12248-F2E3-420C-92C0-8BC09C9C6B42}">
      <dgm:prSet/>
      <dgm:spPr/>
      <dgm:t>
        <a:bodyPr/>
        <a:lstStyle/>
        <a:p>
          <a:endParaRPr lang="en-US"/>
        </a:p>
      </dgm:t>
    </dgm:pt>
    <dgm:pt modelId="{C2C5354A-8F97-4AD5-B19F-4212096A582C}" type="sibTrans" cxnId="{99E12248-F2E3-420C-92C0-8BC09C9C6B42}">
      <dgm:prSet/>
      <dgm:spPr/>
      <dgm:t>
        <a:bodyPr/>
        <a:lstStyle/>
        <a:p>
          <a:endParaRPr lang="en-US"/>
        </a:p>
      </dgm:t>
    </dgm:pt>
    <dgm:pt modelId="{E329E1E0-0D74-43A1-9F7F-837279EEFCFD}">
      <dgm:prSet/>
      <dgm:spPr/>
      <dgm:t>
        <a:bodyPr/>
        <a:lstStyle/>
        <a:p>
          <a:r>
            <a:rPr lang="en-US"/>
            <a:t>- Acknowledgment on Empower TV and Gamechanger Magazine.</a:t>
          </a:r>
        </a:p>
      </dgm:t>
    </dgm:pt>
    <dgm:pt modelId="{5E45B6E8-12DA-463F-A177-C6B7B8208152}" type="parTrans" cxnId="{E153166B-471D-40B5-B404-B34A78AE8415}">
      <dgm:prSet/>
      <dgm:spPr/>
      <dgm:t>
        <a:bodyPr/>
        <a:lstStyle/>
        <a:p>
          <a:endParaRPr lang="en-US"/>
        </a:p>
      </dgm:t>
    </dgm:pt>
    <dgm:pt modelId="{3364E735-09D2-4D65-AF92-335F62081F2E}" type="sibTrans" cxnId="{E153166B-471D-40B5-B404-B34A78AE8415}">
      <dgm:prSet/>
      <dgm:spPr/>
      <dgm:t>
        <a:bodyPr/>
        <a:lstStyle/>
        <a:p>
          <a:endParaRPr lang="en-US"/>
        </a:p>
      </dgm:t>
    </dgm:pt>
    <dgm:pt modelId="{7E1F5173-BB9B-450E-B2F6-B42E9996BEC2}" type="pres">
      <dgm:prSet presAssocID="{19720170-E0B0-4A17-979B-A55CD8AFA365}" presName="root" presStyleCnt="0">
        <dgm:presLayoutVars>
          <dgm:dir/>
          <dgm:resizeHandles val="exact"/>
        </dgm:presLayoutVars>
      </dgm:prSet>
      <dgm:spPr/>
    </dgm:pt>
    <dgm:pt modelId="{996F69C1-496C-45C4-A2CF-AE85916BAD66}" type="pres">
      <dgm:prSet presAssocID="{823D0DC7-8BF0-4A5F-9CFE-A6E10BCA2FC2}" presName="compNode" presStyleCnt="0"/>
      <dgm:spPr/>
    </dgm:pt>
    <dgm:pt modelId="{F9AC195F-E063-4B42-ABE7-9EF753044A29}" type="pres">
      <dgm:prSet presAssocID="{823D0DC7-8BF0-4A5F-9CFE-A6E10BCA2FC2}" presName="bgRect" presStyleLbl="bgShp" presStyleIdx="0" presStyleCnt="6"/>
      <dgm:spPr/>
    </dgm:pt>
    <dgm:pt modelId="{21147DD3-8038-4C89-BB7E-771F48934C6E}" type="pres">
      <dgm:prSet presAssocID="{823D0DC7-8BF0-4A5F-9CFE-A6E10BCA2FC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991D8402-0746-40A2-891C-A9513EC6450F}" type="pres">
      <dgm:prSet presAssocID="{823D0DC7-8BF0-4A5F-9CFE-A6E10BCA2FC2}" presName="spaceRect" presStyleCnt="0"/>
      <dgm:spPr/>
    </dgm:pt>
    <dgm:pt modelId="{5720D59C-4AA9-460B-AF6E-463B3A755331}" type="pres">
      <dgm:prSet presAssocID="{823D0DC7-8BF0-4A5F-9CFE-A6E10BCA2FC2}" presName="parTx" presStyleLbl="revTx" presStyleIdx="0" presStyleCnt="6">
        <dgm:presLayoutVars>
          <dgm:chMax val="0"/>
          <dgm:chPref val="0"/>
        </dgm:presLayoutVars>
      </dgm:prSet>
      <dgm:spPr/>
    </dgm:pt>
    <dgm:pt modelId="{5D92426B-35D3-47BA-8B42-B863660DFDDA}" type="pres">
      <dgm:prSet presAssocID="{A0FF244F-7276-4840-9D63-B6485F12F6B7}" presName="sibTrans" presStyleCnt="0"/>
      <dgm:spPr/>
    </dgm:pt>
    <dgm:pt modelId="{C1D50AFA-7417-4D28-9694-B17D5398744E}" type="pres">
      <dgm:prSet presAssocID="{CF53A0EF-EA8F-488A-BF7C-0EB6286B8294}" presName="compNode" presStyleCnt="0"/>
      <dgm:spPr/>
    </dgm:pt>
    <dgm:pt modelId="{160B662D-A034-40EE-BD27-7170DB753AC5}" type="pres">
      <dgm:prSet presAssocID="{CF53A0EF-EA8F-488A-BF7C-0EB6286B8294}" presName="bgRect" presStyleLbl="bgShp" presStyleIdx="1" presStyleCnt="6"/>
      <dgm:spPr/>
    </dgm:pt>
    <dgm:pt modelId="{0E1B062E-4D50-4EBA-9519-09360CE63724}" type="pres">
      <dgm:prSet presAssocID="{CF53A0EF-EA8F-488A-BF7C-0EB6286B829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E18B42D9-E646-41DE-BA97-596F97BC4D95}" type="pres">
      <dgm:prSet presAssocID="{CF53A0EF-EA8F-488A-BF7C-0EB6286B8294}" presName="spaceRect" presStyleCnt="0"/>
      <dgm:spPr/>
    </dgm:pt>
    <dgm:pt modelId="{977FDD4A-115F-4146-B338-EB4B07ADFC4A}" type="pres">
      <dgm:prSet presAssocID="{CF53A0EF-EA8F-488A-BF7C-0EB6286B8294}" presName="parTx" presStyleLbl="revTx" presStyleIdx="1" presStyleCnt="6">
        <dgm:presLayoutVars>
          <dgm:chMax val="0"/>
          <dgm:chPref val="0"/>
        </dgm:presLayoutVars>
      </dgm:prSet>
      <dgm:spPr/>
    </dgm:pt>
    <dgm:pt modelId="{7818BB6C-6C0A-4A04-A22A-FF6C8F12DE8B}" type="pres">
      <dgm:prSet presAssocID="{45519221-9FB7-44E4-8CB8-809091550632}" presName="sibTrans" presStyleCnt="0"/>
      <dgm:spPr/>
    </dgm:pt>
    <dgm:pt modelId="{682DBA16-D406-435A-BB30-967A633CC462}" type="pres">
      <dgm:prSet presAssocID="{61D43406-ECEB-4694-B513-E282A931E7E3}" presName="compNode" presStyleCnt="0"/>
      <dgm:spPr/>
    </dgm:pt>
    <dgm:pt modelId="{E05F812D-FB69-4442-8CB6-1AA1FED1CD2A}" type="pres">
      <dgm:prSet presAssocID="{61D43406-ECEB-4694-B513-E282A931E7E3}" presName="bgRect" presStyleLbl="bgShp" presStyleIdx="2" presStyleCnt="6"/>
      <dgm:spPr/>
    </dgm:pt>
    <dgm:pt modelId="{D6C7B0A4-907F-46C5-84AA-66BD720E00E6}" type="pres">
      <dgm:prSet presAssocID="{61D43406-ECEB-4694-B513-E282A931E7E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FB79086D-008B-44BA-B2A4-E642F665F1F0}" type="pres">
      <dgm:prSet presAssocID="{61D43406-ECEB-4694-B513-E282A931E7E3}" presName="spaceRect" presStyleCnt="0"/>
      <dgm:spPr/>
    </dgm:pt>
    <dgm:pt modelId="{1B3181E7-9F6F-412C-9B08-547A1CA77087}" type="pres">
      <dgm:prSet presAssocID="{61D43406-ECEB-4694-B513-E282A931E7E3}" presName="parTx" presStyleLbl="revTx" presStyleIdx="2" presStyleCnt="6">
        <dgm:presLayoutVars>
          <dgm:chMax val="0"/>
          <dgm:chPref val="0"/>
        </dgm:presLayoutVars>
      </dgm:prSet>
      <dgm:spPr/>
    </dgm:pt>
    <dgm:pt modelId="{E1F3D767-FC07-485B-91FC-353AD18039F0}" type="pres">
      <dgm:prSet presAssocID="{EEFD3B6B-821B-4592-B850-BF842C6DD083}" presName="sibTrans" presStyleCnt="0"/>
      <dgm:spPr/>
    </dgm:pt>
    <dgm:pt modelId="{FC42C6EF-E732-49A8-862E-50CDFA34E418}" type="pres">
      <dgm:prSet presAssocID="{892DB5DD-2A5B-424E-AD1D-183644AD165D}" presName="compNode" presStyleCnt="0"/>
      <dgm:spPr/>
    </dgm:pt>
    <dgm:pt modelId="{6B800373-3ED2-4BBF-A027-DC8232ECF7FE}" type="pres">
      <dgm:prSet presAssocID="{892DB5DD-2A5B-424E-AD1D-183644AD165D}" presName="bgRect" presStyleLbl="bgShp" presStyleIdx="3" presStyleCnt="6"/>
      <dgm:spPr/>
    </dgm:pt>
    <dgm:pt modelId="{3BE21F5B-9EAB-4A9F-B1F5-65B59A40A566}" type="pres">
      <dgm:prSet presAssocID="{892DB5DD-2A5B-424E-AD1D-183644AD165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BC5C107-7AE0-4289-8D92-DE60D0A0CC0D}" type="pres">
      <dgm:prSet presAssocID="{892DB5DD-2A5B-424E-AD1D-183644AD165D}" presName="spaceRect" presStyleCnt="0"/>
      <dgm:spPr/>
    </dgm:pt>
    <dgm:pt modelId="{414A30ED-4E41-43C7-A770-2D0B66DF1726}" type="pres">
      <dgm:prSet presAssocID="{892DB5DD-2A5B-424E-AD1D-183644AD165D}" presName="parTx" presStyleLbl="revTx" presStyleIdx="3" presStyleCnt="6">
        <dgm:presLayoutVars>
          <dgm:chMax val="0"/>
          <dgm:chPref val="0"/>
        </dgm:presLayoutVars>
      </dgm:prSet>
      <dgm:spPr/>
    </dgm:pt>
    <dgm:pt modelId="{7603D782-E406-497E-BD9B-588199C0F58E}" type="pres">
      <dgm:prSet presAssocID="{645FD995-6478-4E77-A34A-D787C952FDF2}" presName="sibTrans" presStyleCnt="0"/>
      <dgm:spPr/>
    </dgm:pt>
    <dgm:pt modelId="{72884C38-172C-42F2-AFF1-5646519A23C6}" type="pres">
      <dgm:prSet presAssocID="{62243AB9-A70E-41B0-A42D-DBD0633A7DC4}" presName="compNode" presStyleCnt="0"/>
      <dgm:spPr/>
    </dgm:pt>
    <dgm:pt modelId="{85A7AE72-06DF-4F05-A904-CB5D43D1A032}" type="pres">
      <dgm:prSet presAssocID="{62243AB9-A70E-41B0-A42D-DBD0633A7DC4}" presName="bgRect" presStyleLbl="bgShp" presStyleIdx="4" presStyleCnt="6"/>
      <dgm:spPr/>
    </dgm:pt>
    <dgm:pt modelId="{EFC244D7-6D6C-474C-80AF-4CD3E6E094CB}" type="pres">
      <dgm:prSet presAssocID="{62243AB9-A70E-41B0-A42D-DBD0633A7DC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8F2D2431-C878-4A6D-AFF1-623823AAE5DE}" type="pres">
      <dgm:prSet presAssocID="{62243AB9-A70E-41B0-A42D-DBD0633A7DC4}" presName="spaceRect" presStyleCnt="0"/>
      <dgm:spPr/>
    </dgm:pt>
    <dgm:pt modelId="{86A5404F-12E3-4460-A8AE-5306D8748D50}" type="pres">
      <dgm:prSet presAssocID="{62243AB9-A70E-41B0-A42D-DBD0633A7DC4}" presName="parTx" presStyleLbl="revTx" presStyleIdx="4" presStyleCnt="6">
        <dgm:presLayoutVars>
          <dgm:chMax val="0"/>
          <dgm:chPref val="0"/>
        </dgm:presLayoutVars>
      </dgm:prSet>
      <dgm:spPr/>
    </dgm:pt>
    <dgm:pt modelId="{CB3C1A01-E755-41EB-86F4-5EF6CD1FC30F}" type="pres">
      <dgm:prSet presAssocID="{C2C5354A-8F97-4AD5-B19F-4212096A582C}" presName="sibTrans" presStyleCnt="0"/>
      <dgm:spPr/>
    </dgm:pt>
    <dgm:pt modelId="{2A26E4FD-E231-4874-AB51-31B792065E4C}" type="pres">
      <dgm:prSet presAssocID="{E329E1E0-0D74-43A1-9F7F-837279EEFCFD}" presName="compNode" presStyleCnt="0"/>
      <dgm:spPr/>
    </dgm:pt>
    <dgm:pt modelId="{6459887D-3CFA-4E61-A873-588D9D087A59}" type="pres">
      <dgm:prSet presAssocID="{E329E1E0-0D74-43A1-9F7F-837279EEFCFD}" presName="bgRect" presStyleLbl="bgShp" presStyleIdx="5" presStyleCnt="6"/>
      <dgm:spPr/>
    </dgm:pt>
    <dgm:pt modelId="{A60FC379-2D14-4B43-80CE-C2735687BD62}" type="pres">
      <dgm:prSet presAssocID="{E329E1E0-0D74-43A1-9F7F-837279EEFCF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8A97F710-E4E6-413A-8268-ABE0DE51E91C}" type="pres">
      <dgm:prSet presAssocID="{E329E1E0-0D74-43A1-9F7F-837279EEFCFD}" presName="spaceRect" presStyleCnt="0"/>
      <dgm:spPr/>
    </dgm:pt>
    <dgm:pt modelId="{535C8B08-30AC-48D8-812C-583285DE8818}" type="pres">
      <dgm:prSet presAssocID="{E329E1E0-0D74-43A1-9F7F-837279EEFCF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616441D-5CBC-43B4-B8F1-027540201DC3}" type="presOf" srcId="{61D43406-ECEB-4694-B513-E282A931E7E3}" destId="{1B3181E7-9F6F-412C-9B08-547A1CA77087}" srcOrd="0" destOrd="0" presId="urn:microsoft.com/office/officeart/2018/2/layout/IconVerticalSolidList"/>
    <dgm:cxn modelId="{A045701E-4B96-4FBD-8425-67D7C9071880}" type="presOf" srcId="{CF53A0EF-EA8F-488A-BF7C-0EB6286B8294}" destId="{977FDD4A-115F-4146-B338-EB4B07ADFC4A}" srcOrd="0" destOrd="0" presId="urn:microsoft.com/office/officeart/2018/2/layout/IconVerticalSolidList"/>
    <dgm:cxn modelId="{99E12248-F2E3-420C-92C0-8BC09C9C6B42}" srcId="{19720170-E0B0-4A17-979B-A55CD8AFA365}" destId="{62243AB9-A70E-41B0-A42D-DBD0633A7DC4}" srcOrd="4" destOrd="0" parTransId="{EE1267ED-7FAF-4835-B238-4F40D4371493}" sibTransId="{C2C5354A-8F97-4AD5-B19F-4212096A582C}"/>
    <dgm:cxn modelId="{F9DBBC68-7D94-4789-A532-2E73EA0775DF}" srcId="{19720170-E0B0-4A17-979B-A55CD8AFA365}" destId="{CF53A0EF-EA8F-488A-BF7C-0EB6286B8294}" srcOrd="1" destOrd="0" parTransId="{43C09A5D-41AA-4B09-994A-FC5D6E90B1AD}" sibTransId="{45519221-9FB7-44E4-8CB8-809091550632}"/>
    <dgm:cxn modelId="{B3FBDB48-7816-48E2-B259-0FBDBAEE1F8A}" type="presOf" srcId="{62243AB9-A70E-41B0-A42D-DBD0633A7DC4}" destId="{86A5404F-12E3-4460-A8AE-5306D8748D50}" srcOrd="0" destOrd="0" presId="urn:microsoft.com/office/officeart/2018/2/layout/IconVerticalSolidList"/>
    <dgm:cxn modelId="{E153166B-471D-40B5-B404-B34A78AE8415}" srcId="{19720170-E0B0-4A17-979B-A55CD8AFA365}" destId="{E329E1E0-0D74-43A1-9F7F-837279EEFCFD}" srcOrd="5" destOrd="0" parTransId="{5E45B6E8-12DA-463F-A177-C6B7B8208152}" sibTransId="{3364E735-09D2-4D65-AF92-335F62081F2E}"/>
    <dgm:cxn modelId="{586A9457-7EF9-4750-ABA7-A16FF67358F5}" type="presOf" srcId="{E329E1E0-0D74-43A1-9F7F-837279EEFCFD}" destId="{535C8B08-30AC-48D8-812C-583285DE8818}" srcOrd="0" destOrd="0" presId="urn:microsoft.com/office/officeart/2018/2/layout/IconVerticalSolidList"/>
    <dgm:cxn modelId="{F9B6BA79-CC3D-43E1-8AC4-34A93BCA5C2B}" srcId="{19720170-E0B0-4A17-979B-A55CD8AFA365}" destId="{823D0DC7-8BF0-4A5F-9CFE-A6E10BCA2FC2}" srcOrd="0" destOrd="0" parTransId="{4E5DD512-7243-4223-9195-C01C66E47AD6}" sibTransId="{A0FF244F-7276-4840-9D63-B6485F12F6B7}"/>
    <dgm:cxn modelId="{73BF877A-CA85-4D76-99C6-E91F6E52F934}" srcId="{19720170-E0B0-4A17-979B-A55CD8AFA365}" destId="{892DB5DD-2A5B-424E-AD1D-183644AD165D}" srcOrd="3" destOrd="0" parTransId="{9E643D0B-4CBC-4BE6-A27D-41057F88D14A}" sibTransId="{645FD995-6478-4E77-A34A-D787C952FDF2}"/>
    <dgm:cxn modelId="{23A8BF99-CF74-4070-A8A0-38B9B068C91D}" type="presOf" srcId="{892DB5DD-2A5B-424E-AD1D-183644AD165D}" destId="{414A30ED-4E41-43C7-A770-2D0B66DF1726}" srcOrd="0" destOrd="0" presId="urn:microsoft.com/office/officeart/2018/2/layout/IconVerticalSolidList"/>
    <dgm:cxn modelId="{E6A12ADB-B0D7-4983-A3F7-49D770EB6454}" srcId="{19720170-E0B0-4A17-979B-A55CD8AFA365}" destId="{61D43406-ECEB-4694-B513-E282A931E7E3}" srcOrd="2" destOrd="0" parTransId="{F3625601-FB3D-4849-BE47-853DF552920E}" sibTransId="{EEFD3B6B-821B-4592-B850-BF842C6DD083}"/>
    <dgm:cxn modelId="{3B70B7F0-01B6-4609-AC1A-D450A189C307}" type="presOf" srcId="{19720170-E0B0-4A17-979B-A55CD8AFA365}" destId="{7E1F5173-BB9B-450E-B2F6-B42E9996BEC2}" srcOrd="0" destOrd="0" presId="urn:microsoft.com/office/officeart/2018/2/layout/IconVerticalSolidList"/>
    <dgm:cxn modelId="{2CFA3DF1-5100-447B-8214-D6325FAC1D52}" type="presOf" srcId="{823D0DC7-8BF0-4A5F-9CFE-A6E10BCA2FC2}" destId="{5720D59C-4AA9-460B-AF6E-463B3A755331}" srcOrd="0" destOrd="0" presId="urn:microsoft.com/office/officeart/2018/2/layout/IconVerticalSolidList"/>
    <dgm:cxn modelId="{D20933FB-BA87-4EA3-AC5D-2871D568B234}" type="presParOf" srcId="{7E1F5173-BB9B-450E-B2F6-B42E9996BEC2}" destId="{996F69C1-496C-45C4-A2CF-AE85916BAD66}" srcOrd="0" destOrd="0" presId="urn:microsoft.com/office/officeart/2018/2/layout/IconVerticalSolidList"/>
    <dgm:cxn modelId="{F33CCFA7-8A8F-43E0-8A1C-C7DE226FEBC5}" type="presParOf" srcId="{996F69C1-496C-45C4-A2CF-AE85916BAD66}" destId="{F9AC195F-E063-4B42-ABE7-9EF753044A29}" srcOrd="0" destOrd="0" presId="urn:microsoft.com/office/officeart/2018/2/layout/IconVerticalSolidList"/>
    <dgm:cxn modelId="{987E2FBE-9AF7-4049-B21B-743A1B5F32E2}" type="presParOf" srcId="{996F69C1-496C-45C4-A2CF-AE85916BAD66}" destId="{21147DD3-8038-4C89-BB7E-771F48934C6E}" srcOrd="1" destOrd="0" presId="urn:microsoft.com/office/officeart/2018/2/layout/IconVerticalSolidList"/>
    <dgm:cxn modelId="{7F6FC8E8-0B1E-4B09-9EE0-7CACCAE318D4}" type="presParOf" srcId="{996F69C1-496C-45C4-A2CF-AE85916BAD66}" destId="{991D8402-0746-40A2-891C-A9513EC6450F}" srcOrd="2" destOrd="0" presId="urn:microsoft.com/office/officeart/2018/2/layout/IconVerticalSolidList"/>
    <dgm:cxn modelId="{3BDF07C1-898A-4A52-9280-9E09EC413C10}" type="presParOf" srcId="{996F69C1-496C-45C4-A2CF-AE85916BAD66}" destId="{5720D59C-4AA9-460B-AF6E-463B3A755331}" srcOrd="3" destOrd="0" presId="urn:microsoft.com/office/officeart/2018/2/layout/IconVerticalSolidList"/>
    <dgm:cxn modelId="{72B7FCC2-185F-4A16-863B-764718BCCBB1}" type="presParOf" srcId="{7E1F5173-BB9B-450E-B2F6-B42E9996BEC2}" destId="{5D92426B-35D3-47BA-8B42-B863660DFDDA}" srcOrd="1" destOrd="0" presId="urn:microsoft.com/office/officeart/2018/2/layout/IconVerticalSolidList"/>
    <dgm:cxn modelId="{C69F6462-CB36-4B43-88AA-6ACB107160B9}" type="presParOf" srcId="{7E1F5173-BB9B-450E-B2F6-B42E9996BEC2}" destId="{C1D50AFA-7417-4D28-9694-B17D5398744E}" srcOrd="2" destOrd="0" presId="urn:microsoft.com/office/officeart/2018/2/layout/IconVerticalSolidList"/>
    <dgm:cxn modelId="{72098DB2-DADE-4BFB-BDF4-CED12B1CB1DC}" type="presParOf" srcId="{C1D50AFA-7417-4D28-9694-B17D5398744E}" destId="{160B662D-A034-40EE-BD27-7170DB753AC5}" srcOrd="0" destOrd="0" presId="urn:microsoft.com/office/officeart/2018/2/layout/IconVerticalSolidList"/>
    <dgm:cxn modelId="{CB73DA09-C157-421C-904A-05C553AF63DC}" type="presParOf" srcId="{C1D50AFA-7417-4D28-9694-B17D5398744E}" destId="{0E1B062E-4D50-4EBA-9519-09360CE63724}" srcOrd="1" destOrd="0" presId="urn:microsoft.com/office/officeart/2018/2/layout/IconVerticalSolidList"/>
    <dgm:cxn modelId="{EF3125CD-95AA-48E9-A504-E755F8A1ED47}" type="presParOf" srcId="{C1D50AFA-7417-4D28-9694-B17D5398744E}" destId="{E18B42D9-E646-41DE-BA97-596F97BC4D95}" srcOrd="2" destOrd="0" presId="urn:microsoft.com/office/officeart/2018/2/layout/IconVerticalSolidList"/>
    <dgm:cxn modelId="{5EAA55D5-42E6-4633-A4B6-C8D58ACA988E}" type="presParOf" srcId="{C1D50AFA-7417-4D28-9694-B17D5398744E}" destId="{977FDD4A-115F-4146-B338-EB4B07ADFC4A}" srcOrd="3" destOrd="0" presId="urn:microsoft.com/office/officeart/2018/2/layout/IconVerticalSolidList"/>
    <dgm:cxn modelId="{2F14C489-B9A4-4493-9492-D9ED2FF15E23}" type="presParOf" srcId="{7E1F5173-BB9B-450E-B2F6-B42E9996BEC2}" destId="{7818BB6C-6C0A-4A04-A22A-FF6C8F12DE8B}" srcOrd="3" destOrd="0" presId="urn:microsoft.com/office/officeart/2018/2/layout/IconVerticalSolidList"/>
    <dgm:cxn modelId="{4095FD16-A7E1-42D9-BE39-CECD251AC142}" type="presParOf" srcId="{7E1F5173-BB9B-450E-B2F6-B42E9996BEC2}" destId="{682DBA16-D406-435A-BB30-967A633CC462}" srcOrd="4" destOrd="0" presId="urn:microsoft.com/office/officeart/2018/2/layout/IconVerticalSolidList"/>
    <dgm:cxn modelId="{5F25F2D9-F1D6-4A38-8754-0059FEDA344E}" type="presParOf" srcId="{682DBA16-D406-435A-BB30-967A633CC462}" destId="{E05F812D-FB69-4442-8CB6-1AA1FED1CD2A}" srcOrd="0" destOrd="0" presId="urn:microsoft.com/office/officeart/2018/2/layout/IconVerticalSolidList"/>
    <dgm:cxn modelId="{216056DA-FBC6-46A0-8080-BB472E7CBDC2}" type="presParOf" srcId="{682DBA16-D406-435A-BB30-967A633CC462}" destId="{D6C7B0A4-907F-46C5-84AA-66BD720E00E6}" srcOrd="1" destOrd="0" presId="urn:microsoft.com/office/officeart/2018/2/layout/IconVerticalSolidList"/>
    <dgm:cxn modelId="{5761F55B-278F-445D-8FED-CA465B57F993}" type="presParOf" srcId="{682DBA16-D406-435A-BB30-967A633CC462}" destId="{FB79086D-008B-44BA-B2A4-E642F665F1F0}" srcOrd="2" destOrd="0" presId="urn:microsoft.com/office/officeart/2018/2/layout/IconVerticalSolidList"/>
    <dgm:cxn modelId="{321BD7C3-8117-46CE-A60D-2AF0011D1E40}" type="presParOf" srcId="{682DBA16-D406-435A-BB30-967A633CC462}" destId="{1B3181E7-9F6F-412C-9B08-547A1CA77087}" srcOrd="3" destOrd="0" presId="urn:microsoft.com/office/officeart/2018/2/layout/IconVerticalSolidList"/>
    <dgm:cxn modelId="{EC71239C-EC8C-47DF-BC1C-DC82863241BC}" type="presParOf" srcId="{7E1F5173-BB9B-450E-B2F6-B42E9996BEC2}" destId="{E1F3D767-FC07-485B-91FC-353AD18039F0}" srcOrd="5" destOrd="0" presId="urn:microsoft.com/office/officeart/2018/2/layout/IconVerticalSolidList"/>
    <dgm:cxn modelId="{7F392253-2CDE-4B7D-A122-05D164939A99}" type="presParOf" srcId="{7E1F5173-BB9B-450E-B2F6-B42E9996BEC2}" destId="{FC42C6EF-E732-49A8-862E-50CDFA34E418}" srcOrd="6" destOrd="0" presId="urn:microsoft.com/office/officeart/2018/2/layout/IconVerticalSolidList"/>
    <dgm:cxn modelId="{C1F3BA9F-79CE-43D0-B979-BC860B49514E}" type="presParOf" srcId="{FC42C6EF-E732-49A8-862E-50CDFA34E418}" destId="{6B800373-3ED2-4BBF-A027-DC8232ECF7FE}" srcOrd="0" destOrd="0" presId="urn:microsoft.com/office/officeart/2018/2/layout/IconVerticalSolidList"/>
    <dgm:cxn modelId="{E7A44F8F-63AD-446B-99EE-DFCBABB02C57}" type="presParOf" srcId="{FC42C6EF-E732-49A8-862E-50CDFA34E418}" destId="{3BE21F5B-9EAB-4A9F-B1F5-65B59A40A566}" srcOrd="1" destOrd="0" presId="urn:microsoft.com/office/officeart/2018/2/layout/IconVerticalSolidList"/>
    <dgm:cxn modelId="{6777B6C1-241D-44FB-9A73-8CE2AD28DF81}" type="presParOf" srcId="{FC42C6EF-E732-49A8-862E-50CDFA34E418}" destId="{5BC5C107-7AE0-4289-8D92-DE60D0A0CC0D}" srcOrd="2" destOrd="0" presId="urn:microsoft.com/office/officeart/2018/2/layout/IconVerticalSolidList"/>
    <dgm:cxn modelId="{B5BB3249-6113-41A7-81BC-7C83AEBC71A5}" type="presParOf" srcId="{FC42C6EF-E732-49A8-862E-50CDFA34E418}" destId="{414A30ED-4E41-43C7-A770-2D0B66DF1726}" srcOrd="3" destOrd="0" presId="urn:microsoft.com/office/officeart/2018/2/layout/IconVerticalSolidList"/>
    <dgm:cxn modelId="{4090EED2-2CDF-4785-8E4F-E8FC079DF63F}" type="presParOf" srcId="{7E1F5173-BB9B-450E-B2F6-B42E9996BEC2}" destId="{7603D782-E406-497E-BD9B-588199C0F58E}" srcOrd="7" destOrd="0" presId="urn:microsoft.com/office/officeart/2018/2/layout/IconVerticalSolidList"/>
    <dgm:cxn modelId="{F94CF441-DBD9-4190-B822-C38A7EF4EF13}" type="presParOf" srcId="{7E1F5173-BB9B-450E-B2F6-B42E9996BEC2}" destId="{72884C38-172C-42F2-AFF1-5646519A23C6}" srcOrd="8" destOrd="0" presId="urn:microsoft.com/office/officeart/2018/2/layout/IconVerticalSolidList"/>
    <dgm:cxn modelId="{490309AD-A76A-4201-B250-3143FF936937}" type="presParOf" srcId="{72884C38-172C-42F2-AFF1-5646519A23C6}" destId="{85A7AE72-06DF-4F05-A904-CB5D43D1A032}" srcOrd="0" destOrd="0" presId="urn:microsoft.com/office/officeart/2018/2/layout/IconVerticalSolidList"/>
    <dgm:cxn modelId="{EF797682-BE9A-4AD5-99A8-1472CC06792D}" type="presParOf" srcId="{72884C38-172C-42F2-AFF1-5646519A23C6}" destId="{EFC244D7-6D6C-474C-80AF-4CD3E6E094CB}" srcOrd="1" destOrd="0" presId="urn:microsoft.com/office/officeart/2018/2/layout/IconVerticalSolidList"/>
    <dgm:cxn modelId="{9F4C9530-F5E3-45B8-8BF4-96430A1D14C1}" type="presParOf" srcId="{72884C38-172C-42F2-AFF1-5646519A23C6}" destId="{8F2D2431-C878-4A6D-AFF1-623823AAE5DE}" srcOrd="2" destOrd="0" presId="urn:microsoft.com/office/officeart/2018/2/layout/IconVerticalSolidList"/>
    <dgm:cxn modelId="{199A30B4-DE96-4047-A86B-885E475C2891}" type="presParOf" srcId="{72884C38-172C-42F2-AFF1-5646519A23C6}" destId="{86A5404F-12E3-4460-A8AE-5306D8748D50}" srcOrd="3" destOrd="0" presId="urn:microsoft.com/office/officeart/2018/2/layout/IconVerticalSolidList"/>
    <dgm:cxn modelId="{15F0EF58-6181-4E04-B5E0-A2C9FAB6F3D1}" type="presParOf" srcId="{7E1F5173-BB9B-450E-B2F6-B42E9996BEC2}" destId="{CB3C1A01-E755-41EB-86F4-5EF6CD1FC30F}" srcOrd="9" destOrd="0" presId="urn:microsoft.com/office/officeart/2018/2/layout/IconVerticalSolidList"/>
    <dgm:cxn modelId="{4AAA5E60-0C76-40F3-8FD5-C7ABAC7A308C}" type="presParOf" srcId="{7E1F5173-BB9B-450E-B2F6-B42E9996BEC2}" destId="{2A26E4FD-E231-4874-AB51-31B792065E4C}" srcOrd="10" destOrd="0" presId="urn:microsoft.com/office/officeart/2018/2/layout/IconVerticalSolidList"/>
    <dgm:cxn modelId="{0A5744F2-B2D8-49B6-A21B-5BEDBC661300}" type="presParOf" srcId="{2A26E4FD-E231-4874-AB51-31B792065E4C}" destId="{6459887D-3CFA-4E61-A873-588D9D087A59}" srcOrd="0" destOrd="0" presId="urn:microsoft.com/office/officeart/2018/2/layout/IconVerticalSolidList"/>
    <dgm:cxn modelId="{A3680F75-848B-4193-B50C-B09ABC11874F}" type="presParOf" srcId="{2A26E4FD-E231-4874-AB51-31B792065E4C}" destId="{A60FC379-2D14-4B43-80CE-C2735687BD62}" srcOrd="1" destOrd="0" presId="urn:microsoft.com/office/officeart/2018/2/layout/IconVerticalSolidList"/>
    <dgm:cxn modelId="{914B74B5-D38A-4BD8-A19B-5A690EBE53D0}" type="presParOf" srcId="{2A26E4FD-E231-4874-AB51-31B792065E4C}" destId="{8A97F710-E4E6-413A-8268-ABE0DE51E91C}" srcOrd="2" destOrd="0" presId="urn:microsoft.com/office/officeart/2018/2/layout/IconVerticalSolidList"/>
    <dgm:cxn modelId="{772FB93B-6439-425F-B050-278C0A6C8C8C}" type="presParOf" srcId="{2A26E4FD-E231-4874-AB51-31B792065E4C}" destId="{535C8B08-30AC-48D8-812C-583285DE88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94907-324E-4DEC-9AF5-768D74350BC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34B7DF-FBA6-4B13-BAD1-84AA04A05B3D}">
      <dgm:prSet/>
      <dgm:spPr/>
      <dgm:t>
        <a:bodyPr/>
        <a:lstStyle/>
        <a:p>
          <a:r>
            <a:rPr lang="en-US" b="1"/>
            <a:t>Selfmade of Atlanta:</a:t>
          </a:r>
          <a:r>
            <a:rPr lang="en-US"/>
            <a:t> Branded credits and dedicated segments.</a:t>
          </a:r>
        </a:p>
      </dgm:t>
    </dgm:pt>
    <dgm:pt modelId="{298F8F65-6C2B-4BC1-BA35-1F77A4CEFE7A}" type="parTrans" cxnId="{AFE9608E-6423-4CC3-8F4C-FD4100628ED4}">
      <dgm:prSet/>
      <dgm:spPr/>
      <dgm:t>
        <a:bodyPr/>
        <a:lstStyle/>
        <a:p>
          <a:endParaRPr lang="en-US"/>
        </a:p>
      </dgm:t>
    </dgm:pt>
    <dgm:pt modelId="{19E4A33B-F1C4-484E-B13E-87B12E38F117}" type="sibTrans" cxnId="{AFE9608E-6423-4CC3-8F4C-FD4100628ED4}">
      <dgm:prSet/>
      <dgm:spPr/>
      <dgm:t>
        <a:bodyPr/>
        <a:lstStyle/>
        <a:p>
          <a:endParaRPr lang="en-US"/>
        </a:p>
      </dgm:t>
    </dgm:pt>
    <dgm:pt modelId="{094A6F0D-E63D-46AC-B672-BA4258C0349B}">
      <dgm:prSet/>
      <dgm:spPr/>
      <dgm:t>
        <a:bodyPr/>
        <a:lstStyle/>
        <a:p>
          <a:r>
            <a:rPr lang="en-US" b="1"/>
            <a:t>Vibe Wave Radio: </a:t>
          </a:r>
          <a:r>
            <a:rPr lang="en-US"/>
            <a:t>Sponsored episodes and ad placements.</a:t>
          </a:r>
        </a:p>
      </dgm:t>
    </dgm:pt>
    <dgm:pt modelId="{21B8106D-EE38-4598-964F-B3D4B1353BEE}" type="parTrans" cxnId="{57C6B110-F2D1-4D4D-8B87-DB5184C17091}">
      <dgm:prSet/>
      <dgm:spPr/>
      <dgm:t>
        <a:bodyPr/>
        <a:lstStyle/>
        <a:p>
          <a:endParaRPr lang="en-US"/>
        </a:p>
      </dgm:t>
    </dgm:pt>
    <dgm:pt modelId="{E9E72107-267A-4C9B-A082-32689951FD39}" type="sibTrans" cxnId="{57C6B110-F2D1-4D4D-8B87-DB5184C17091}">
      <dgm:prSet/>
      <dgm:spPr/>
      <dgm:t>
        <a:bodyPr/>
        <a:lstStyle/>
        <a:p>
          <a:endParaRPr lang="en-US"/>
        </a:p>
      </dgm:t>
    </dgm:pt>
    <dgm:pt modelId="{1EAFD949-C406-4D7D-83DC-C1F9ED79D817}">
      <dgm:prSet/>
      <dgm:spPr/>
      <dgm:t>
        <a:bodyPr/>
        <a:lstStyle/>
        <a:p>
          <a:r>
            <a:rPr lang="en-US" b="1"/>
            <a:t>Real 2 Real Podcast: </a:t>
          </a:r>
          <a:r>
            <a:rPr lang="en-US"/>
            <a:t>Guest interviews and brand mentions.</a:t>
          </a:r>
        </a:p>
      </dgm:t>
    </dgm:pt>
    <dgm:pt modelId="{62ADDEC9-08CA-48BF-95BB-78CC639A7311}" type="parTrans" cxnId="{8D7406A4-5FD2-47C7-B83D-B8EBC475323C}">
      <dgm:prSet/>
      <dgm:spPr/>
      <dgm:t>
        <a:bodyPr/>
        <a:lstStyle/>
        <a:p>
          <a:endParaRPr lang="en-US"/>
        </a:p>
      </dgm:t>
    </dgm:pt>
    <dgm:pt modelId="{812F8C6E-EDF3-484D-958A-6D8E433434C6}" type="sibTrans" cxnId="{8D7406A4-5FD2-47C7-B83D-B8EBC475323C}">
      <dgm:prSet/>
      <dgm:spPr/>
      <dgm:t>
        <a:bodyPr/>
        <a:lstStyle/>
        <a:p>
          <a:endParaRPr lang="en-US"/>
        </a:p>
      </dgm:t>
    </dgm:pt>
    <dgm:pt modelId="{E9A164B0-87E5-4737-9E0D-69C6F50C1F88}">
      <dgm:prSet/>
      <dgm:spPr/>
      <dgm:t>
        <a:bodyPr/>
        <a:lstStyle/>
        <a:p>
          <a:r>
            <a:rPr lang="en-US" b="1"/>
            <a:t>Gamechanger Magazine: </a:t>
          </a:r>
          <a:r>
            <a:rPr lang="en-US"/>
            <a:t>Ads and feature articles.</a:t>
          </a:r>
        </a:p>
      </dgm:t>
    </dgm:pt>
    <dgm:pt modelId="{2E73E57C-0652-4D55-B89C-C52697A00C49}" type="parTrans" cxnId="{4B320EC0-5E2B-475E-8A8E-CFFD3A2D824C}">
      <dgm:prSet/>
      <dgm:spPr/>
      <dgm:t>
        <a:bodyPr/>
        <a:lstStyle/>
        <a:p>
          <a:endParaRPr lang="en-US"/>
        </a:p>
      </dgm:t>
    </dgm:pt>
    <dgm:pt modelId="{1781A9C0-5882-4DD8-B57B-0C981FF14931}" type="sibTrans" cxnId="{4B320EC0-5E2B-475E-8A8E-CFFD3A2D824C}">
      <dgm:prSet/>
      <dgm:spPr/>
      <dgm:t>
        <a:bodyPr/>
        <a:lstStyle/>
        <a:p>
          <a:endParaRPr lang="en-US"/>
        </a:p>
      </dgm:t>
    </dgm:pt>
    <dgm:pt modelId="{EDC53668-C9E9-40DA-8253-79B17D8A66FE}">
      <dgm:prSet/>
      <dgm:spPr/>
      <dgm:t>
        <a:bodyPr/>
        <a:lstStyle/>
        <a:p>
          <a:r>
            <a:rPr lang="en-US" b="1"/>
            <a:t>Gamechanger Tour: </a:t>
          </a:r>
          <a:r>
            <a:rPr lang="en-US"/>
            <a:t>On-stage mentions, booths, and virtual branding via VBH Events.</a:t>
          </a:r>
        </a:p>
      </dgm:t>
    </dgm:pt>
    <dgm:pt modelId="{44E5AA9A-00A5-4A29-ABD8-1C0F075A0963}" type="parTrans" cxnId="{23A84D6E-FEA4-428A-AADB-802102758127}">
      <dgm:prSet/>
      <dgm:spPr/>
      <dgm:t>
        <a:bodyPr/>
        <a:lstStyle/>
        <a:p>
          <a:endParaRPr lang="en-US"/>
        </a:p>
      </dgm:t>
    </dgm:pt>
    <dgm:pt modelId="{C6C5500C-CD08-4DDC-AC93-900D5406CB9C}" type="sibTrans" cxnId="{23A84D6E-FEA4-428A-AADB-802102758127}">
      <dgm:prSet/>
      <dgm:spPr/>
      <dgm:t>
        <a:bodyPr/>
        <a:lstStyle/>
        <a:p>
          <a:endParaRPr lang="en-US"/>
        </a:p>
      </dgm:t>
    </dgm:pt>
    <dgm:pt modelId="{FECA397D-CA7C-4C3E-A91B-DC4BEA9DC0B5}">
      <dgm:prSet/>
      <dgm:spPr/>
      <dgm:t>
        <a:bodyPr/>
        <a:lstStyle/>
        <a:p>
          <a:r>
            <a:rPr lang="en-US" b="1"/>
            <a:t>VBH Events (3D Virtual World): </a:t>
          </a:r>
          <a:r>
            <a:rPr lang="en-US"/>
            <a:t>Virtual booth spaces for hybrid events, complete with interactive branding.</a:t>
          </a:r>
        </a:p>
      </dgm:t>
    </dgm:pt>
    <dgm:pt modelId="{53B9820C-84E8-42D0-9E49-E321248D76CA}" type="parTrans" cxnId="{67858716-9812-469C-BE88-D589CBE1AC68}">
      <dgm:prSet/>
      <dgm:spPr/>
      <dgm:t>
        <a:bodyPr/>
        <a:lstStyle/>
        <a:p>
          <a:endParaRPr lang="en-US"/>
        </a:p>
      </dgm:t>
    </dgm:pt>
    <dgm:pt modelId="{0AAEA381-6801-4CCB-9FCF-C86AFA316C7B}" type="sibTrans" cxnId="{67858716-9812-469C-BE88-D589CBE1AC68}">
      <dgm:prSet/>
      <dgm:spPr/>
      <dgm:t>
        <a:bodyPr/>
        <a:lstStyle/>
        <a:p>
          <a:endParaRPr lang="en-US"/>
        </a:p>
      </dgm:t>
    </dgm:pt>
    <dgm:pt modelId="{AFF7AF79-E503-44DE-98D4-2385598EE08F}">
      <dgm:prSet/>
      <dgm:spPr/>
      <dgm:t>
        <a:bodyPr/>
        <a:lstStyle/>
        <a:p>
          <a:r>
            <a:rPr lang="en-US"/>
            <a:t>In-world billboards and logo placement during events.</a:t>
          </a:r>
        </a:p>
      </dgm:t>
    </dgm:pt>
    <dgm:pt modelId="{50EFE243-B1FE-4849-8CA4-8A7D536DE625}" type="parTrans" cxnId="{DAB25A14-C837-4B29-901B-F658D5B23CD6}">
      <dgm:prSet/>
      <dgm:spPr/>
      <dgm:t>
        <a:bodyPr/>
        <a:lstStyle/>
        <a:p>
          <a:endParaRPr lang="en-US"/>
        </a:p>
      </dgm:t>
    </dgm:pt>
    <dgm:pt modelId="{5C79F4A1-3574-4180-825E-DA1F96D9DD45}" type="sibTrans" cxnId="{DAB25A14-C837-4B29-901B-F658D5B23CD6}">
      <dgm:prSet/>
      <dgm:spPr/>
      <dgm:t>
        <a:bodyPr/>
        <a:lstStyle/>
        <a:p>
          <a:endParaRPr lang="en-US"/>
        </a:p>
      </dgm:t>
    </dgm:pt>
    <dgm:pt modelId="{A3940D1E-D545-429E-8348-0198AB461772}" type="pres">
      <dgm:prSet presAssocID="{97094907-324E-4DEC-9AF5-768D74350BC3}" presName="diagram" presStyleCnt="0">
        <dgm:presLayoutVars>
          <dgm:dir/>
          <dgm:resizeHandles val="exact"/>
        </dgm:presLayoutVars>
      </dgm:prSet>
      <dgm:spPr/>
    </dgm:pt>
    <dgm:pt modelId="{68FD1775-CE0E-4F08-9E99-C7F79828C001}" type="pres">
      <dgm:prSet presAssocID="{AF34B7DF-FBA6-4B13-BAD1-84AA04A05B3D}" presName="node" presStyleLbl="node1" presStyleIdx="0" presStyleCnt="7">
        <dgm:presLayoutVars>
          <dgm:bulletEnabled val="1"/>
        </dgm:presLayoutVars>
      </dgm:prSet>
      <dgm:spPr/>
    </dgm:pt>
    <dgm:pt modelId="{F454A80B-8703-42EA-B0E3-AB6D8AFC7A0A}" type="pres">
      <dgm:prSet presAssocID="{19E4A33B-F1C4-484E-B13E-87B12E38F117}" presName="sibTrans" presStyleCnt="0"/>
      <dgm:spPr/>
    </dgm:pt>
    <dgm:pt modelId="{90F1035B-D81F-4CAF-8ACD-7227CA0EDE4E}" type="pres">
      <dgm:prSet presAssocID="{094A6F0D-E63D-46AC-B672-BA4258C0349B}" presName="node" presStyleLbl="node1" presStyleIdx="1" presStyleCnt="7">
        <dgm:presLayoutVars>
          <dgm:bulletEnabled val="1"/>
        </dgm:presLayoutVars>
      </dgm:prSet>
      <dgm:spPr/>
    </dgm:pt>
    <dgm:pt modelId="{EBD9311E-4102-47A1-B69C-FAB1BDB51D71}" type="pres">
      <dgm:prSet presAssocID="{E9E72107-267A-4C9B-A082-32689951FD39}" presName="sibTrans" presStyleCnt="0"/>
      <dgm:spPr/>
    </dgm:pt>
    <dgm:pt modelId="{39F588DA-E980-4B11-9E95-4817FE750A48}" type="pres">
      <dgm:prSet presAssocID="{1EAFD949-C406-4D7D-83DC-C1F9ED79D817}" presName="node" presStyleLbl="node1" presStyleIdx="2" presStyleCnt="7">
        <dgm:presLayoutVars>
          <dgm:bulletEnabled val="1"/>
        </dgm:presLayoutVars>
      </dgm:prSet>
      <dgm:spPr/>
    </dgm:pt>
    <dgm:pt modelId="{2BA1C16B-C344-4DDF-8BEC-2F929289E4BE}" type="pres">
      <dgm:prSet presAssocID="{812F8C6E-EDF3-484D-958A-6D8E433434C6}" presName="sibTrans" presStyleCnt="0"/>
      <dgm:spPr/>
    </dgm:pt>
    <dgm:pt modelId="{838AEC6A-5A46-4685-9816-CB27425874F5}" type="pres">
      <dgm:prSet presAssocID="{E9A164B0-87E5-4737-9E0D-69C6F50C1F88}" presName="node" presStyleLbl="node1" presStyleIdx="3" presStyleCnt="7">
        <dgm:presLayoutVars>
          <dgm:bulletEnabled val="1"/>
        </dgm:presLayoutVars>
      </dgm:prSet>
      <dgm:spPr/>
    </dgm:pt>
    <dgm:pt modelId="{F3F5547C-6263-41ED-A4BD-C3A9B72CD238}" type="pres">
      <dgm:prSet presAssocID="{1781A9C0-5882-4DD8-B57B-0C981FF14931}" presName="sibTrans" presStyleCnt="0"/>
      <dgm:spPr/>
    </dgm:pt>
    <dgm:pt modelId="{95B3ADB8-CB92-48EC-874D-34D7853229A8}" type="pres">
      <dgm:prSet presAssocID="{EDC53668-C9E9-40DA-8253-79B17D8A66FE}" presName="node" presStyleLbl="node1" presStyleIdx="4" presStyleCnt="7">
        <dgm:presLayoutVars>
          <dgm:bulletEnabled val="1"/>
        </dgm:presLayoutVars>
      </dgm:prSet>
      <dgm:spPr/>
    </dgm:pt>
    <dgm:pt modelId="{A13FA944-7153-4184-97B7-AA655B06ACBF}" type="pres">
      <dgm:prSet presAssocID="{C6C5500C-CD08-4DDC-AC93-900D5406CB9C}" presName="sibTrans" presStyleCnt="0"/>
      <dgm:spPr/>
    </dgm:pt>
    <dgm:pt modelId="{32273757-5013-414D-A824-C5222AAA83BB}" type="pres">
      <dgm:prSet presAssocID="{FECA397D-CA7C-4C3E-A91B-DC4BEA9DC0B5}" presName="node" presStyleLbl="node1" presStyleIdx="5" presStyleCnt="7">
        <dgm:presLayoutVars>
          <dgm:bulletEnabled val="1"/>
        </dgm:presLayoutVars>
      </dgm:prSet>
      <dgm:spPr/>
    </dgm:pt>
    <dgm:pt modelId="{3F14DAD9-B1EC-46E4-B676-2B781674BF50}" type="pres">
      <dgm:prSet presAssocID="{0AAEA381-6801-4CCB-9FCF-C86AFA316C7B}" presName="sibTrans" presStyleCnt="0"/>
      <dgm:spPr/>
    </dgm:pt>
    <dgm:pt modelId="{F8662275-8A88-4306-9341-B94B44923BDD}" type="pres">
      <dgm:prSet presAssocID="{AFF7AF79-E503-44DE-98D4-2385598EE08F}" presName="node" presStyleLbl="node1" presStyleIdx="6" presStyleCnt="7">
        <dgm:presLayoutVars>
          <dgm:bulletEnabled val="1"/>
        </dgm:presLayoutVars>
      </dgm:prSet>
      <dgm:spPr/>
    </dgm:pt>
  </dgm:ptLst>
  <dgm:cxnLst>
    <dgm:cxn modelId="{57C6B110-F2D1-4D4D-8B87-DB5184C17091}" srcId="{97094907-324E-4DEC-9AF5-768D74350BC3}" destId="{094A6F0D-E63D-46AC-B672-BA4258C0349B}" srcOrd="1" destOrd="0" parTransId="{21B8106D-EE38-4598-964F-B3D4B1353BEE}" sibTransId="{E9E72107-267A-4C9B-A082-32689951FD39}"/>
    <dgm:cxn modelId="{DAB25A14-C837-4B29-901B-F658D5B23CD6}" srcId="{97094907-324E-4DEC-9AF5-768D74350BC3}" destId="{AFF7AF79-E503-44DE-98D4-2385598EE08F}" srcOrd="6" destOrd="0" parTransId="{50EFE243-B1FE-4849-8CA4-8A7D536DE625}" sibTransId="{5C79F4A1-3574-4180-825E-DA1F96D9DD45}"/>
    <dgm:cxn modelId="{67858716-9812-469C-BE88-D589CBE1AC68}" srcId="{97094907-324E-4DEC-9AF5-768D74350BC3}" destId="{FECA397D-CA7C-4C3E-A91B-DC4BEA9DC0B5}" srcOrd="5" destOrd="0" parTransId="{53B9820C-84E8-42D0-9E49-E321248D76CA}" sibTransId="{0AAEA381-6801-4CCB-9FCF-C86AFA316C7B}"/>
    <dgm:cxn modelId="{E9356422-D009-4712-BD6A-0B69B93B5ED7}" type="presOf" srcId="{E9A164B0-87E5-4737-9E0D-69C6F50C1F88}" destId="{838AEC6A-5A46-4685-9816-CB27425874F5}" srcOrd="0" destOrd="0" presId="urn:microsoft.com/office/officeart/2005/8/layout/default"/>
    <dgm:cxn modelId="{7530052F-969F-49B3-A57B-1F26D11FCC82}" type="presOf" srcId="{FECA397D-CA7C-4C3E-A91B-DC4BEA9DC0B5}" destId="{32273757-5013-414D-A824-C5222AAA83BB}" srcOrd="0" destOrd="0" presId="urn:microsoft.com/office/officeart/2005/8/layout/default"/>
    <dgm:cxn modelId="{2C8E0E6D-D21A-442A-8737-31F02775B304}" type="presOf" srcId="{1EAFD949-C406-4D7D-83DC-C1F9ED79D817}" destId="{39F588DA-E980-4B11-9E95-4817FE750A48}" srcOrd="0" destOrd="0" presId="urn:microsoft.com/office/officeart/2005/8/layout/default"/>
    <dgm:cxn modelId="{23A84D6E-FEA4-428A-AADB-802102758127}" srcId="{97094907-324E-4DEC-9AF5-768D74350BC3}" destId="{EDC53668-C9E9-40DA-8253-79B17D8A66FE}" srcOrd="4" destOrd="0" parTransId="{44E5AA9A-00A5-4A29-ABD8-1C0F075A0963}" sibTransId="{C6C5500C-CD08-4DDC-AC93-900D5406CB9C}"/>
    <dgm:cxn modelId="{ED3AB754-3471-4965-97CD-2E47F253C094}" type="presOf" srcId="{EDC53668-C9E9-40DA-8253-79B17D8A66FE}" destId="{95B3ADB8-CB92-48EC-874D-34D7853229A8}" srcOrd="0" destOrd="0" presId="urn:microsoft.com/office/officeart/2005/8/layout/default"/>
    <dgm:cxn modelId="{CE00DE75-FD81-4B01-8E28-FA8E6BEAE3E4}" type="presOf" srcId="{AF34B7DF-FBA6-4B13-BAD1-84AA04A05B3D}" destId="{68FD1775-CE0E-4F08-9E99-C7F79828C001}" srcOrd="0" destOrd="0" presId="urn:microsoft.com/office/officeart/2005/8/layout/default"/>
    <dgm:cxn modelId="{AFE9608E-6423-4CC3-8F4C-FD4100628ED4}" srcId="{97094907-324E-4DEC-9AF5-768D74350BC3}" destId="{AF34B7DF-FBA6-4B13-BAD1-84AA04A05B3D}" srcOrd="0" destOrd="0" parTransId="{298F8F65-6C2B-4BC1-BA35-1F77A4CEFE7A}" sibTransId="{19E4A33B-F1C4-484E-B13E-87B12E38F117}"/>
    <dgm:cxn modelId="{4233EA9C-3D5E-46F5-A37A-EFCCF928F025}" type="presOf" srcId="{AFF7AF79-E503-44DE-98D4-2385598EE08F}" destId="{F8662275-8A88-4306-9341-B94B44923BDD}" srcOrd="0" destOrd="0" presId="urn:microsoft.com/office/officeart/2005/8/layout/default"/>
    <dgm:cxn modelId="{A193279F-77A6-4602-925D-9D3320219DC1}" type="presOf" srcId="{97094907-324E-4DEC-9AF5-768D74350BC3}" destId="{A3940D1E-D545-429E-8348-0198AB461772}" srcOrd="0" destOrd="0" presId="urn:microsoft.com/office/officeart/2005/8/layout/default"/>
    <dgm:cxn modelId="{8D7406A4-5FD2-47C7-B83D-B8EBC475323C}" srcId="{97094907-324E-4DEC-9AF5-768D74350BC3}" destId="{1EAFD949-C406-4D7D-83DC-C1F9ED79D817}" srcOrd="2" destOrd="0" parTransId="{62ADDEC9-08CA-48BF-95BB-78CC639A7311}" sibTransId="{812F8C6E-EDF3-484D-958A-6D8E433434C6}"/>
    <dgm:cxn modelId="{4B320EC0-5E2B-475E-8A8E-CFFD3A2D824C}" srcId="{97094907-324E-4DEC-9AF5-768D74350BC3}" destId="{E9A164B0-87E5-4737-9E0D-69C6F50C1F88}" srcOrd="3" destOrd="0" parTransId="{2E73E57C-0652-4D55-B89C-C52697A00C49}" sibTransId="{1781A9C0-5882-4DD8-B57B-0C981FF14931}"/>
    <dgm:cxn modelId="{D8E8DFDD-063B-4279-A159-74478B1149A0}" type="presOf" srcId="{094A6F0D-E63D-46AC-B672-BA4258C0349B}" destId="{90F1035B-D81F-4CAF-8ACD-7227CA0EDE4E}" srcOrd="0" destOrd="0" presId="urn:microsoft.com/office/officeart/2005/8/layout/default"/>
    <dgm:cxn modelId="{62DF7D00-191B-4865-9F74-2A641A57646E}" type="presParOf" srcId="{A3940D1E-D545-429E-8348-0198AB461772}" destId="{68FD1775-CE0E-4F08-9E99-C7F79828C001}" srcOrd="0" destOrd="0" presId="urn:microsoft.com/office/officeart/2005/8/layout/default"/>
    <dgm:cxn modelId="{1C5F5261-5CF1-4811-85D4-B1BD4B27C288}" type="presParOf" srcId="{A3940D1E-D545-429E-8348-0198AB461772}" destId="{F454A80B-8703-42EA-B0E3-AB6D8AFC7A0A}" srcOrd="1" destOrd="0" presId="urn:microsoft.com/office/officeart/2005/8/layout/default"/>
    <dgm:cxn modelId="{056592AC-DD28-4F3C-A299-FBCCE7A2B250}" type="presParOf" srcId="{A3940D1E-D545-429E-8348-0198AB461772}" destId="{90F1035B-D81F-4CAF-8ACD-7227CA0EDE4E}" srcOrd="2" destOrd="0" presId="urn:microsoft.com/office/officeart/2005/8/layout/default"/>
    <dgm:cxn modelId="{AB430BAA-83B8-4EA2-B3CD-7469E2224532}" type="presParOf" srcId="{A3940D1E-D545-429E-8348-0198AB461772}" destId="{EBD9311E-4102-47A1-B69C-FAB1BDB51D71}" srcOrd="3" destOrd="0" presId="urn:microsoft.com/office/officeart/2005/8/layout/default"/>
    <dgm:cxn modelId="{9B35E7EA-7A61-41CF-879D-DB582B8C3F75}" type="presParOf" srcId="{A3940D1E-D545-429E-8348-0198AB461772}" destId="{39F588DA-E980-4B11-9E95-4817FE750A48}" srcOrd="4" destOrd="0" presId="urn:microsoft.com/office/officeart/2005/8/layout/default"/>
    <dgm:cxn modelId="{D91FE041-A392-4D5E-982A-5C9E28A053BF}" type="presParOf" srcId="{A3940D1E-D545-429E-8348-0198AB461772}" destId="{2BA1C16B-C344-4DDF-8BEC-2F929289E4BE}" srcOrd="5" destOrd="0" presId="urn:microsoft.com/office/officeart/2005/8/layout/default"/>
    <dgm:cxn modelId="{84CF496C-7A2E-4709-8D46-A827506E2ACA}" type="presParOf" srcId="{A3940D1E-D545-429E-8348-0198AB461772}" destId="{838AEC6A-5A46-4685-9816-CB27425874F5}" srcOrd="6" destOrd="0" presId="urn:microsoft.com/office/officeart/2005/8/layout/default"/>
    <dgm:cxn modelId="{3B4E741B-EDC4-4885-A4FB-1B17DF953762}" type="presParOf" srcId="{A3940D1E-D545-429E-8348-0198AB461772}" destId="{F3F5547C-6263-41ED-A4BD-C3A9B72CD238}" srcOrd="7" destOrd="0" presId="urn:microsoft.com/office/officeart/2005/8/layout/default"/>
    <dgm:cxn modelId="{635D18DA-707F-4EE4-A820-6C2DDC126146}" type="presParOf" srcId="{A3940D1E-D545-429E-8348-0198AB461772}" destId="{95B3ADB8-CB92-48EC-874D-34D7853229A8}" srcOrd="8" destOrd="0" presId="urn:microsoft.com/office/officeart/2005/8/layout/default"/>
    <dgm:cxn modelId="{2B75593F-5A0A-4050-ABB6-CC8B803031FF}" type="presParOf" srcId="{A3940D1E-D545-429E-8348-0198AB461772}" destId="{A13FA944-7153-4184-97B7-AA655B06ACBF}" srcOrd="9" destOrd="0" presId="urn:microsoft.com/office/officeart/2005/8/layout/default"/>
    <dgm:cxn modelId="{68D3FB4B-4414-4EC2-A840-BEC357C07130}" type="presParOf" srcId="{A3940D1E-D545-429E-8348-0198AB461772}" destId="{32273757-5013-414D-A824-C5222AAA83BB}" srcOrd="10" destOrd="0" presId="urn:microsoft.com/office/officeart/2005/8/layout/default"/>
    <dgm:cxn modelId="{B67FA7FA-1E47-44B9-89F5-F98AA9A73544}" type="presParOf" srcId="{A3940D1E-D545-429E-8348-0198AB461772}" destId="{3F14DAD9-B1EC-46E4-B676-2B781674BF50}" srcOrd="11" destOrd="0" presId="urn:microsoft.com/office/officeart/2005/8/layout/default"/>
    <dgm:cxn modelId="{0E90882A-CDCE-4EBE-A2D7-1245D7458F9B}" type="presParOf" srcId="{A3940D1E-D545-429E-8348-0198AB461772}" destId="{F8662275-8A88-4306-9341-B94B44923BD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582E4-83C7-441C-B7E5-64D6779CEE3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2459B3-00D3-4464-927B-7683AD3EF9CD}">
      <dgm:prSet/>
      <dgm:spPr/>
      <dgm:t>
        <a:bodyPr/>
        <a:lstStyle/>
        <a:p>
          <a:r>
            <a:rPr lang="en-US"/>
            <a:t>Nationwide live events in major cities.</a:t>
          </a:r>
        </a:p>
      </dgm:t>
    </dgm:pt>
    <dgm:pt modelId="{8F7A7EEB-516B-496B-9242-6550DFEEE7A4}" type="parTrans" cxnId="{2557151C-4C7E-437C-A26F-99C9024113FF}">
      <dgm:prSet/>
      <dgm:spPr/>
      <dgm:t>
        <a:bodyPr/>
        <a:lstStyle/>
        <a:p>
          <a:endParaRPr lang="en-US"/>
        </a:p>
      </dgm:t>
    </dgm:pt>
    <dgm:pt modelId="{1773C6F9-570D-4F8B-844A-B172B06864EC}" type="sibTrans" cxnId="{2557151C-4C7E-437C-A26F-99C9024113FF}">
      <dgm:prSet/>
      <dgm:spPr/>
      <dgm:t>
        <a:bodyPr/>
        <a:lstStyle/>
        <a:p>
          <a:endParaRPr lang="en-US"/>
        </a:p>
      </dgm:t>
    </dgm:pt>
    <dgm:pt modelId="{533A5452-34BB-4FB8-B2F9-516F77BE63E5}">
      <dgm:prSet/>
      <dgm:spPr/>
      <dgm:t>
        <a:bodyPr/>
        <a:lstStyle/>
        <a:p>
          <a:r>
            <a:rPr lang="en-US"/>
            <a:t>Hybrid participation through VBH Events.</a:t>
          </a:r>
        </a:p>
      </dgm:t>
    </dgm:pt>
    <dgm:pt modelId="{9D79723E-A6EC-41CE-83F4-7B976F37611E}" type="parTrans" cxnId="{685DB3EB-FC04-4112-AFC7-D62A61BBA49D}">
      <dgm:prSet/>
      <dgm:spPr/>
      <dgm:t>
        <a:bodyPr/>
        <a:lstStyle/>
        <a:p>
          <a:endParaRPr lang="en-US"/>
        </a:p>
      </dgm:t>
    </dgm:pt>
    <dgm:pt modelId="{78AE58A1-06AE-48B3-B243-54B865A876CC}" type="sibTrans" cxnId="{685DB3EB-FC04-4112-AFC7-D62A61BBA49D}">
      <dgm:prSet/>
      <dgm:spPr/>
      <dgm:t>
        <a:bodyPr/>
        <a:lstStyle/>
        <a:p>
          <a:endParaRPr lang="en-US"/>
        </a:p>
      </dgm:t>
    </dgm:pt>
    <dgm:pt modelId="{2546A94B-59F5-48A7-9BD1-7EE26CD31D24}">
      <dgm:prSet/>
      <dgm:spPr/>
      <dgm:t>
        <a:bodyPr/>
        <a:lstStyle/>
        <a:p>
          <a:r>
            <a:rPr lang="en-US"/>
            <a:t>Keynote speeches, Entertainment, networking, and workshops.</a:t>
          </a:r>
        </a:p>
      </dgm:t>
    </dgm:pt>
    <dgm:pt modelId="{F0EADC49-EF23-4B1F-88BD-9C19C6AD9B82}" type="parTrans" cxnId="{CE7BACB1-EB1A-44B0-A249-424749645145}">
      <dgm:prSet/>
      <dgm:spPr/>
      <dgm:t>
        <a:bodyPr/>
        <a:lstStyle/>
        <a:p>
          <a:endParaRPr lang="en-US"/>
        </a:p>
      </dgm:t>
    </dgm:pt>
    <dgm:pt modelId="{D055C337-EC23-4E54-ACF6-06D9FAEB4F94}" type="sibTrans" cxnId="{CE7BACB1-EB1A-44B0-A249-424749645145}">
      <dgm:prSet/>
      <dgm:spPr/>
      <dgm:t>
        <a:bodyPr/>
        <a:lstStyle/>
        <a:p>
          <a:endParaRPr lang="en-US"/>
        </a:p>
      </dgm:t>
    </dgm:pt>
    <dgm:pt modelId="{1021B65D-4AD2-44E9-A68C-EAC87B080F41}">
      <dgm:prSet/>
      <dgm:spPr/>
      <dgm:t>
        <a:bodyPr/>
        <a:lstStyle/>
        <a:p>
          <a:r>
            <a:rPr lang="en-US"/>
            <a:t>Featured in Selfmade of Atlanta and Gamechanger Magazine.</a:t>
          </a:r>
        </a:p>
      </dgm:t>
    </dgm:pt>
    <dgm:pt modelId="{C16E1A2B-821E-4C46-95FA-AA310B32F737}" type="parTrans" cxnId="{F87A39A2-6FBD-4D9C-B938-DA44958F28A6}">
      <dgm:prSet/>
      <dgm:spPr/>
      <dgm:t>
        <a:bodyPr/>
        <a:lstStyle/>
        <a:p>
          <a:endParaRPr lang="en-US"/>
        </a:p>
      </dgm:t>
    </dgm:pt>
    <dgm:pt modelId="{4E00B644-350F-49AE-9FCB-94075AF4799C}" type="sibTrans" cxnId="{F87A39A2-6FBD-4D9C-B938-DA44958F28A6}">
      <dgm:prSet/>
      <dgm:spPr/>
      <dgm:t>
        <a:bodyPr/>
        <a:lstStyle/>
        <a:p>
          <a:endParaRPr lang="en-US"/>
        </a:p>
      </dgm:t>
    </dgm:pt>
    <dgm:pt modelId="{3F424F50-054B-43BE-AA6C-28D7E30A1851}" type="pres">
      <dgm:prSet presAssocID="{323582E4-83C7-441C-B7E5-64D6779CEE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85447A-C337-463E-8939-16A81CAF3D42}" type="pres">
      <dgm:prSet presAssocID="{CE2459B3-00D3-4464-927B-7683AD3EF9CD}" presName="hierRoot1" presStyleCnt="0"/>
      <dgm:spPr/>
    </dgm:pt>
    <dgm:pt modelId="{29888B2C-1E17-407F-9BAD-42E0737C5301}" type="pres">
      <dgm:prSet presAssocID="{CE2459B3-00D3-4464-927B-7683AD3EF9CD}" presName="composite" presStyleCnt="0"/>
      <dgm:spPr/>
    </dgm:pt>
    <dgm:pt modelId="{ABB7E71D-FFFE-454E-86E4-7AEEE772EBD9}" type="pres">
      <dgm:prSet presAssocID="{CE2459B3-00D3-4464-927B-7683AD3EF9CD}" presName="background" presStyleLbl="node0" presStyleIdx="0" presStyleCnt="4"/>
      <dgm:spPr/>
    </dgm:pt>
    <dgm:pt modelId="{D149F9ED-D9F7-4935-887D-9A4E656BA314}" type="pres">
      <dgm:prSet presAssocID="{CE2459B3-00D3-4464-927B-7683AD3EF9CD}" presName="text" presStyleLbl="fgAcc0" presStyleIdx="0" presStyleCnt="4">
        <dgm:presLayoutVars>
          <dgm:chPref val="3"/>
        </dgm:presLayoutVars>
      </dgm:prSet>
      <dgm:spPr/>
    </dgm:pt>
    <dgm:pt modelId="{619F4C5B-DFFB-4FD0-A972-F12F82501E37}" type="pres">
      <dgm:prSet presAssocID="{CE2459B3-00D3-4464-927B-7683AD3EF9CD}" presName="hierChild2" presStyleCnt="0"/>
      <dgm:spPr/>
    </dgm:pt>
    <dgm:pt modelId="{11DBDA5A-C73C-4F35-BB0D-B8420F73E1E2}" type="pres">
      <dgm:prSet presAssocID="{533A5452-34BB-4FB8-B2F9-516F77BE63E5}" presName="hierRoot1" presStyleCnt="0"/>
      <dgm:spPr/>
    </dgm:pt>
    <dgm:pt modelId="{2AD2DA57-DE26-494B-AF2F-01C272311D8C}" type="pres">
      <dgm:prSet presAssocID="{533A5452-34BB-4FB8-B2F9-516F77BE63E5}" presName="composite" presStyleCnt="0"/>
      <dgm:spPr/>
    </dgm:pt>
    <dgm:pt modelId="{929234F4-9D0B-482A-B83E-1FEBEEFAC950}" type="pres">
      <dgm:prSet presAssocID="{533A5452-34BB-4FB8-B2F9-516F77BE63E5}" presName="background" presStyleLbl="node0" presStyleIdx="1" presStyleCnt="4"/>
      <dgm:spPr/>
    </dgm:pt>
    <dgm:pt modelId="{46F26CD2-5A73-4309-A99C-BC8B1A47F5CA}" type="pres">
      <dgm:prSet presAssocID="{533A5452-34BB-4FB8-B2F9-516F77BE63E5}" presName="text" presStyleLbl="fgAcc0" presStyleIdx="1" presStyleCnt="4">
        <dgm:presLayoutVars>
          <dgm:chPref val="3"/>
        </dgm:presLayoutVars>
      </dgm:prSet>
      <dgm:spPr/>
    </dgm:pt>
    <dgm:pt modelId="{B5E70199-EC33-47AB-9C6B-97EC4310B4C0}" type="pres">
      <dgm:prSet presAssocID="{533A5452-34BB-4FB8-B2F9-516F77BE63E5}" presName="hierChild2" presStyleCnt="0"/>
      <dgm:spPr/>
    </dgm:pt>
    <dgm:pt modelId="{C231124D-1BA6-488B-8071-327C8BFB03CA}" type="pres">
      <dgm:prSet presAssocID="{2546A94B-59F5-48A7-9BD1-7EE26CD31D24}" presName="hierRoot1" presStyleCnt="0"/>
      <dgm:spPr/>
    </dgm:pt>
    <dgm:pt modelId="{12A980A3-5649-4BEF-B657-AC3C95DA9032}" type="pres">
      <dgm:prSet presAssocID="{2546A94B-59F5-48A7-9BD1-7EE26CD31D24}" presName="composite" presStyleCnt="0"/>
      <dgm:spPr/>
    </dgm:pt>
    <dgm:pt modelId="{3FE9D3BA-69A2-40F6-9FC2-9ED1A5F1BBEB}" type="pres">
      <dgm:prSet presAssocID="{2546A94B-59F5-48A7-9BD1-7EE26CD31D24}" presName="background" presStyleLbl="node0" presStyleIdx="2" presStyleCnt="4"/>
      <dgm:spPr/>
    </dgm:pt>
    <dgm:pt modelId="{B3A6D9AA-2433-4FA4-BA58-6F92AC3E3080}" type="pres">
      <dgm:prSet presAssocID="{2546A94B-59F5-48A7-9BD1-7EE26CD31D24}" presName="text" presStyleLbl="fgAcc0" presStyleIdx="2" presStyleCnt="4">
        <dgm:presLayoutVars>
          <dgm:chPref val="3"/>
        </dgm:presLayoutVars>
      </dgm:prSet>
      <dgm:spPr/>
    </dgm:pt>
    <dgm:pt modelId="{093D019C-797F-4891-B49C-2E18CFD6DA2B}" type="pres">
      <dgm:prSet presAssocID="{2546A94B-59F5-48A7-9BD1-7EE26CD31D24}" presName="hierChild2" presStyleCnt="0"/>
      <dgm:spPr/>
    </dgm:pt>
    <dgm:pt modelId="{18D35E2C-E45D-4BB0-B219-E52746DA1959}" type="pres">
      <dgm:prSet presAssocID="{1021B65D-4AD2-44E9-A68C-EAC87B080F41}" presName="hierRoot1" presStyleCnt="0"/>
      <dgm:spPr/>
    </dgm:pt>
    <dgm:pt modelId="{B101E137-A416-40E9-BC4D-5029CCDE7ED8}" type="pres">
      <dgm:prSet presAssocID="{1021B65D-4AD2-44E9-A68C-EAC87B080F41}" presName="composite" presStyleCnt="0"/>
      <dgm:spPr/>
    </dgm:pt>
    <dgm:pt modelId="{D7EB0F99-AE0B-4EEF-A07E-67D9F0729A01}" type="pres">
      <dgm:prSet presAssocID="{1021B65D-4AD2-44E9-A68C-EAC87B080F41}" presName="background" presStyleLbl="node0" presStyleIdx="3" presStyleCnt="4"/>
      <dgm:spPr/>
    </dgm:pt>
    <dgm:pt modelId="{3D5EB436-32D0-44A2-AFEB-40E6ABA03D63}" type="pres">
      <dgm:prSet presAssocID="{1021B65D-4AD2-44E9-A68C-EAC87B080F41}" presName="text" presStyleLbl="fgAcc0" presStyleIdx="3" presStyleCnt="4">
        <dgm:presLayoutVars>
          <dgm:chPref val="3"/>
        </dgm:presLayoutVars>
      </dgm:prSet>
      <dgm:spPr/>
    </dgm:pt>
    <dgm:pt modelId="{A8174FDA-5817-4185-BFC6-9FC64D77AE80}" type="pres">
      <dgm:prSet presAssocID="{1021B65D-4AD2-44E9-A68C-EAC87B080F41}" presName="hierChild2" presStyleCnt="0"/>
      <dgm:spPr/>
    </dgm:pt>
  </dgm:ptLst>
  <dgm:cxnLst>
    <dgm:cxn modelId="{2557151C-4C7E-437C-A26F-99C9024113FF}" srcId="{323582E4-83C7-441C-B7E5-64D6779CEE37}" destId="{CE2459B3-00D3-4464-927B-7683AD3EF9CD}" srcOrd="0" destOrd="0" parTransId="{8F7A7EEB-516B-496B-9242-6550DFEEE7A4}" sibTransId="{1773C6F9-570D-4F8B-844A-B172B06864EC}"/>
    <dgm:cxn modelId="{E7E1B81D-7FA6-4B1E-9435-42EA7F862479}" type="presOf" srcId="{CE2459B3-00D3-4464-927B-7683AD3EF9CD}" destId="{D149F9ED-D9F7-4935-887D-9A4E656BA314}" srcOrd="0" destOrd="0" presId="urn:microsoft.com/office/officeart/2005/8/layout/hierarchy1"/>
    <dgm:cxn modelId="{D4DE2B5D-45EE-435F-9158-61DCE82D7681}" type="presOf" srcId="{323582E4-83C7-441C-B7E5-64D6779CEE37}" destId="{3F424F50-054B-43BE-AA6C-28D7E30A1851}" srcOrd="0" destOrd="0" presId="urn:microsoft.com/office/officeart/2005/8/layout/hierarchy1"/>
    <dgm:cxn modelId="{BF4A8348-BB4A-4F3B-825D-03322BDC1F5D}" type="presOf" srcId="{533A5452-34BB-4FB8-B2F9-516F77BE63E5}" destId="{46F26CD2-5A73-4309-A99C-BC8B1A47F5CA}" srcOrd="0" destOrd="0" presId="urn:microsoft.com/office/officeart/2005/8/layout/hierarchy1"/>
    <dgm:cxn modelId="{F87A39A2-6FBD-4D9C-B938-DA44958F28A6}" srcId="{323582E4-83C7-441C-B7E5-64D6779CEE37}" destId="{1021B65D-4AD2-44E9-A68C-EAC87B080F41}" srcOrd="3" destOrd="0" parTransId="{C16E1A2B-821E-4C46-95FA-AA310B32F737}" sibTransId="{4E00B644-350F-49AE-9FCB-94075AF4799C}"/>
    <dgm:cxn modelId="{CE7BACB1-EB1A-44B0-A249-424749645145}" srcId="{323582E4-83C7-441C-B7E5-64D6779CEE37}" destId="{2546A94B-59F5-48A7-9BD1-7EE26CD31D24}" srcOrd="2" destOrd="0" parTransId="{F0EADC49-EF23-4B1F-88BD-9C19C6AD9B82}" sibTransId="{D055C337-EC23-4E54-ACF6-06D9FAEB4F94}"/>
    <dgm:cxn modelId="{6E2DCBC8-3B87-4393-8174-EC0676D8E0EA}" type="presOf" srcId="{2546A94B-59F5-48A7-9BD1-7EE26CD31D24}" destId="{B3A6D9AA-2433-4FA4-BA58-6F92AC3E3080}" srcOrd="0" destOrd="0" presId="urn:microsoft.com/office/officeart/2005/8/layout/hierarchy1"/>
    <dgm:cxn modelId="{DF7DD2CB-4E57-4C6C-B442-69599EAC5130}" type="presOf" srcId="{1021B65D-4AD2-44E9-A68C-EAC87B080F41}" destId="{3D5EB436-32D0-44A2-AFEB-40E6ABA03D63}" srcOrd="0" destOrd="0" presId="urn:microsoft.com/office/officeart/2005/8/layout/hierarchy1"/>
    <dgm:cxn modelId="{685DB3EB-FC04-4112-AFC7-D62A61BBA49D}" srcId="{323582E4-83C7-441C-B7E5-64D6779CEE37}" destId="{533A5452-34BB-4FB8-B2F9-516F77BE63E5}" srcOrd="1" destOrd="0" parTransId="{9D79723E-A6EC-41CE-83F4-7B976F37611E}" sibTransId="{78AE58A1-06AE-48B3-B243-54B865A876CC}"/>
    <dgm:cxn modelId="{3D0F3DE6-F9B7-4909-9C2C-7395C3F6ECD9}" type="presParOf" srcId="{3F424F50-054B-43BE-AA6C-28D7E30A1851}" destId="{2585447A-C337-463E-8939-16A81CAF3D42}" srcOrd="0" destOrd="0" presId="urn:microsoft.com/office/officeart/2005/8/layout/hierarchy1"/>
    <dgm:cxn modelId="{629C3F77-50E9-4D6A-82AA-2CA7D7F2CA93}" type="presParOf" srcId="{2585447A-C337-463E-8939-16A81CAF3D42}" destId="{29888B2C-1E17-407F-9BAD-42E0737C5301}" srcOrd="0" destOrd="0" presId="urn:microsoft.com/office/officeart/2005/8/layout/hierarchy1"/>
    <dgm:cxn modelId="{9337E07D-ED8E-44F2-B2A7-4889E750A4D0}" type="presParOf" srcId="{29888B2C-1E17-407F-9BAD-42E0737C5301}" destId="{ABB7E71D-FFFE-454E-86E4-7AEEE772EBD9}" srcOrd="0" destOrd="0" presId="urn:microsoft.com/office/officeart/2005/8/layout/hierarchy1"/>
    <dgm:cxn modelId="{7949A221-95D5-445C-B94C-DCED4647C3C1}" type="presParOf" srcId="{29888B2C-1E17-407F-9BAD-42E0737C5301}" destId="{D149F9ED-D9F7-4935-887D-9A4E656BA314}" srcOrd="1" destOrd="0" presId="urn:microsoft.com/office/officeart/2005/8/layout/hierarchy1"/>
    <dgm:cxn modelId="{1924770A-51C9-4C94-BF47-B43BDAB2DC31}" type="presParOf" srcId="{2585447A-C337-463E-8939-16A81CAF3D42}" destId="{619F4C5B-DFFB-4FD0-A972-F12F82501E37}" srcOrd="1" destOrd="0" presId="urn:microsoft.com/office/officeart/2005/8/layout/hierarchy1"/>
    <dgm:cxn modelId="{FB230F8F-1E9E-453F-9B31-2C30BB6D76A6}" type="presParOf" srcId="{3F424F50-054B-43BE-AA6C-28D7E30A1851}" destId="{11DBDA5A-C73C-4F35-BB0D-B8420F73E1E2}" srcOrd="1" destOrd="0" presId="urn:microsoft.com/office/officeart/2005/8/layout/hierarchy1"/>
    <dgm:cxn modelId="{9E8C0686-44B2-4595-8FF6-E0DF78B6A005}" type="presParOf" srcId="{11DBDA5A-C73C-4F35-BB0D-B8420F73E1E2}" destId="{2AD2DA57-DE26-494B-AF2F-01C272311D8C}" srcOrd="0" destOrd="0" presId="urn:microsoft.com/office/officeart/2005/8/layout/hierarchy1"/>
    <dgm:cxn modelId="{1541118C-26EA-4F17-A1F7-0EF34DE75116}" type="presParOf" srcId="{2AD2DA57-DE26-494B-AF2F-01C272311D8C}" destId="{929234F4-9D0B-482A-B83E-1FEBEEFAC950}" srcOrd="0" destOrd="0" presId="urn:microsoft.com/office/officeart/2005/8/layout/hierarchy1"/>
    <dgm:cxn modelId="{BA6B7363-88F5-4809-91CA-1ACCC909A6F9}" type="presParOf" srcId="{2AD2DA57-DE26-494B-AF2F-01C272311D8C}" destId="{46F26CD2-5A73-4309-A99C-BC8B1A47F5CA}" srcOrd="1" destOrd="0" presId="urn:microsoft.com/office/officeart/2005/8/layout/hierarchy1"/>
    <dgm:cxn modelId="{15725597-D0A6-47A8-8A7C-9691099AC13E}" type="presParOf" srcId="{11DBDA5A-C73C-4F35-BB0D-B8420F73E1E2}" destId="{B5E70199-EC33-47AB-9C6B-97EC4310B4C0}" srcOrd="1" destOrd="0" presId="urn:microsoft.com/office/officeart/2005/8/layout/hierarchy1"/>
    <dgm:cxn modelId="{397D0B86-B108-434C-82E7-0B211A2F2EF7}" type="presParOf" srcId="{3F424F50-054B-43BE-AA6C-28D7E30A1851}" destId="{C231124D-1BA6-488B-8071-327C8BFB03CA}" srcOrd="2" destOrd="0" presId="urn:microsoft.com/office/officeart/2005/8/layout/hierarchy1"/>
    <dgm:cxn modelId="{DA4CD113-22AD-41AF-A0A5-DEBB0126803E}" type="presParOf" srcId="{C231124D-1BA6-488B-8071-327C8BFB03CA}" destId="{12A980A3-5649-4BEF-B657-AC3C95DA9032}" srcOrd="0" destOrd="0" presId="urn:microsoft.com/office/officeart/2005/8/layout/hierarchy1"/>
    <dgm:cxn modelId="{3B70C760-813A-45B0-9E0C-7431E73A1A81}" type="presParOf" srcId="{12A980A3-5649-4BEF-B657-AC3C95DA9032}" destId="{3FE9D3BA-69A2-40F6-9FC2-9ED1A5F1BBEB}" srcOrd="0" destOrd="0" presId="urn:microsoft.com/office/officeart/2005/8/layout/hierarchy1"/>
    <dgm:cxn modelId="{9FCB77EA-5613-4CAE-927A-B70C0D5720B0}" type="presParOf" srcId="{12A980A3-5649-4BEF-B657-AC3C95DA9032}" destId="{B3A6D9AA-2433-4FA4-BA58-6F92AC3E3080}" srcOrd="1" destOrd="0" presId="urn:microsoft.com/office/officeart/2005/8/layout/hierarchy1"/>
    <dgm:cxn modelId="{4A372815-A934-4924-BA8B-119CACB33B2E}" type="presParOf" srcId="{C231124D-1BA6-488B-8071-327C8BFB03CA}" destId="{093D019C-797F-4891-B49C-2E18CFD6DA2B}" srcOrd="1" destOrd="0" presId="urn:microsoft.com/office/officeart/2005/8/layout/hierarchy1"/>
    <dgm:cxn modelId="{3C0A74D0-5D62-4C9D-928D-30A05E963003}" type="presParOf" srcId="{3F424F50-054B-43BE-AA6C-28D7E30A1851}" destId="{18D35E2C-E45D-4BB0-B219-E52746DA1959}" srcOrd="3" destOrd="0" presId="urn:microsoft.com/office/officeart/2005/8/layout/hierarchy1"/>
    <dgm:cxn modelId="{4C4762C0-B9E4-41C1-8BAE-FAF5263826E3}" type="presParOf" srcId="{18D35E2C-E45D-4BB0-B219-E52746DA1959}" destId="{B101E137-A416-40E9-BC4D-5029CCDE7ED8}" srcOrd="0" destOrd="0" presId="urn:microsoft.com/office/officeart/2005/8/layout/hierarchy1"/>
    <dgm:cxn modelId="{19FDAC36-304A-47C8-8954-1BCCC7088F60}" type="presParOf" srcId="{B101E137-A416-40E9-BC4D-5029CCDE7ED8}" destId="{D7EB0F99-AE0B-4EEF-A07E-67D9F0729A01}" srcOrd="0" destOrd="0" presId="urn:microsoft.com/office/officeart/2005/8/layout/hierarchy1"/>
    <dgm:cxn modelId="{465DC932-0AFB-4655-974E-5BECB3BA8282}" type="presParOf" srcId="{B101E137-A416-40E9-BC4D-5029CCDE7ED8}" destId="{3D5EB436-32D0-44A2-AFEB-40E6ABA03D63}" srcOrd="1" destOrd="0" presId="urn:microsoft.com/office/officeart/2005/8/layout/hierarchy1"/>
    <dgm:cxn modelId="{E6446C97-15F8-4D61-B9E4-F5E3DE3B0608}" type="presParOf" srcId="{18D35E2C-E45D-4BB0-B219-E52746DA1959}" destId="{A8174FDA-5817-4185-BFC6-9FC64D77AE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1F80D5-AC9F-4909-84F4-1DAB956DC0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CB01C76-B511-4080-AD27-BFCE18E4CEBC}">
      <dgm:prSet/>
      <dgm:spPr/>
      <dgm:t>
        <a:bodyPr/>
        <a:lstStyle/>
        <a:p>
          <a:r>
            <a:rPr lang="en-US"/>
            <a:t>Yolanda King Johnson</a:t>
          </a:r>
        </a:p>
      </dgm:t>
    </dgm:pt>
    <dgm:pt modelId="{11C5C3F1-B3F3-4ABA-B183-12334A50CDF1}" type="parTrans" cxnId="{A6D40327-0234-4E8B-824E-21DD757BBC0F}">
      <dgm:prSet/>
      <dgm:spPr/>
      <dgm:t>
        <a:bodyPr/>
        <a:lstStyle/>
        <a:p>
          <a:endParaRPr lang="en-US"/>
        </a:p>
      </dgm:t>
    </dgm:pt>
    <dgm:pt modelId="{6843C3C2-224D-4A9C-936E-F7B65CC43DEE}" type="sibTrans" cxnId="{A6D40327-0234-4E8B-824E-21DD757BBC0F}">
      <dgm:prSet/>
      <dgm:spPr/>
      <dgm:t>
        <a:bodyPr/>
        <a:lstStyle/>
        <a:p>
          <a:endParaRPr lang="en-US"/>
        </a:p>
      </dgm:t>
    </dgm:pt>
    <dgm:pt modelId="{B387A42A-2780-4BFB-B7C0-87BB3BE838E9}">
      <dgm:prSet/>
      <dgm:spPr/>
      <dgm:t>
        <a:bodyPr/>
        <a:lstStyle/>
        <a:p>
          <a:r>
            <a:rPr lang="en-US"/>
            <a:t>Email: yolanda@ykjempowerunation.com</a:t>
          </a:r>
        </a:p>
      </dgm:t>
    </dgm:pt>
    <dgm:pt modelId="{70D4867D-0BC7-47CD-A48B-50C1DA2B133C}" type="parTrans" cxnId="{155D0545-67FF-488B-A39A-DC49851CD653}">
      <dgm:prSet/>
      <dgm:spPr/>
      <dgm:t>
        <a:bodyPr/>
        <a:lstStyle/>
        <a:p>
          <a:endParaRPr lang="en-US"/>
        </a:p>
      </dgm:t>
    </dgm:pt>
    <dgm:pt modelId="{26ACDC32-7300-4059-977D-181DA19F74F1}" type="sibTrans" cxnId="{155D0545-67FF-488B-A39A-DC49851CD653}">
      <dgm:prSet/>
      <dgm:spPr/>
      <dgm:t>
        <a:bodyPr/>
        <a:lstStyle/>
        <a:p>
          <a:endParaRPr lang="en-US"/>
        </a:p>
      </dgm:t>
    </dgm:pt>
    <dgm:pt modelId="{10446439-A6A0-42E6-A26C-AD58B3240D3E}">
      <dgm:prSet/>
      <dgm:spPr/>
      <dgm:t>
        <a:bodyPr/>
        <a:lstStyle/>
        <a:p>
          <a:r>
            <a:rPr lang="en-US"/>
            <a:t>Phone: 470-948-8973</a:t>
          </a:r>
        </a:p>
      </dgm:t>
    </dgm:pt>
    <dgm:pt modelId="{2460411F-D531-4F55-BF60-199DAEA3C19F}" type="parTrans" cxnId="{298CB43C-C72F-48A7-9273-F2B01E525334}">
      <dgm:prSet/>
      <dgm:spPr/>
      <dgm:t>
        <a:bodyPr/>
        <a:lstStyle/>
        <a:p>
          <a:endParaRPr lang="en-US"/>
        </a:p>
      </dgm:t>
    </dgm:pt>
    <dgm:pt modelId="{3039D9C6-CEFA-44D3-B5B7-8DF0DC3A7241}" type="sibTrans" cxnId="{298CB43C-C72F-48A7-9273-F2B01E525334}">
      <dgm:prSet/>
      <dgm:spPr/>
      <dgm:t>
        <a:bodyPr/>
        <a:lstStyle/>
        <a:p>
          <a:endParaRPr lang="en-US"/>
        </a:p>
      </dgm:t>
    </dgm:pt>
    <dgm:pt modelId="{B9C50437-3855-4062-9887-1AC54B099C7B}">
      <dgm:prSet/>
      <dgm:spPr/>
      <dgm:t>
        <a:bodyPr/>
        <a:lstStyle/>
        <a:p>
          <a:r>
            <a:rPr lang="en-US"/>
            <a:t>Join us in making a difference and inspiring change. Let’s build something impactful together!</a:t>
          </a:r>
        </a:p>
      </dgm:t>
    </dgm:pt>
    <dgm:pt modelId="{D9435DC9-0BE6-42D7-877B-1A695D131EA6}" type="parTrans" cxnId="{BF73BFB4-BEAA-43F8-A955-E870C2695DEE}">
      <dgm:prSet/>
      <dgm:spPr/>
      <dgm:t>
        <a:bodyPr/>
        <a:lstStyle/>
        <a:p>
          <a:endParaRPr lang="en-US"/>
        </a:p>
      </dgm:t>
    </dgm:pt>
    <dgm:pt modelId="{02E32D44-B8C6-41E5-89C0-2BB40BB05162}" type="sibTrans" cxnId="{BF73BFB4-BEAA-43F8-A955-E870C2695DEE}">
      <dgm:prSet/>
      <dgm:spPr/>
      <dgm:t>
        <a:bodyPr/>
        <a:lstStyle/>
        <a:p>
          <a:endParaRPr lang="en-US"/>
        </a:p>
      </dgm:t>
    </dgm:pt>
    <dgm:pt modelId="{0557C742-9726-4A11-8D77-B32725596584}" type="pres">
      <dgm:prSet presAssocID="{6D1F80D5-AC9F-4909-84F4-1DAB956DC0F6}" presName="root" presStyleCnt="0">
        <dgm:presLayoutVars>
          <dgm:dir/>
          <dgm:resizeHandles val="exact"/>
        </dgm:presLayoutVars>
      </dgm:prSet>
      <dgm:spPr/>
    </dgm:pt>
    <dgm:pt modelId="{95830F87-06E6-415B-87AB-1CC7CF1E9FA4}" type="pres">
      <dgm:prSet presAssocID="{ACB01C76-B511-4080-AD27-BFCE18E4CEBC}" presName="compNode" presStyleCnt="0"/>
      <dgm:spPr/>
    </dgm:pt>
    <dgm:pt modelId="{CDB120A9-F71A-45E2-A041-F85929620014}" type="pres">
      <dgm:prSet presAssocID="{ACB01C76-B511-4080-AD27-BFCE18E4CEBC}" presName="bgRect" presStyleLbl="bgShp" presStyleIdx="0" presStyleCnt="4"/>
      <dgm:spPr/>
    </dgm:pt>
    <dgm:pt modelId="{92294CAA-5BA4-4C34-B83F-96C1C4234716}" type="pres">
      <dgm:prSet presAssocID="{ACB01C76-B511-4080-AD27-BFCE18E4CE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17F9C916-F7D3-48BD-AB92-E1773A751111}" type="pres">
      <dgm:prSet presAssocID="{ACB01C76-B511-4080-AD27-BFCE18E4CEBC}" presName="spaceRect" presStyleCnt="0"/>
      <dgm:spPr/>
    </dgm:pt>
    <dgm:pt modelId="{D274664E-3FFF-42EC-B60D-30E2DD40D9C4}" type="pres">
      <dgm:prSet presAssocID="{ACB01C76-B511-4080-AD27-BFCE18E4CEBC}" presName="parTx" presStyleLbl="revTx" presStyleIdx="0" presStyleCnt="4">
        <dgm:presLayoutVars>
          <dgm:chMax val="0"/>
          <dgm:chPref val="0"/>
        </dgm:presLayoutVars>
      </dgm:prSet>
      <dgm:spPr/>
    </dgm:pt>
    <dgm:pt modelId="{EEBEDA5E-90E2-45F0-8436-F9FC5AA61C93}" type="pres">
      <dgm:prSet presAssocID="{6843C3C2-224D-4A9C-936E-F7B65CC43DEE}" presName="sibTrans" presStyleCnt="0"/>
      <dgm:spPr/>
    </dgm:pt>
    <dgm:pt modelId="{EB369651-0E26-4E1D-9F1A-A6C7BE4403C4}" type="pres">
      <dgm:prSet presAssocID="{B387A42A-2780-4BFB-B7C0-87BB3BE838E9}" presName="compNode" presStyleCnt="0"/>
      <dgm:spPr/>
    </dgm:pt>
    <dgm:pt modelId="{9109E4A3-BE44-452C-AA38-5171A76F21FF}" type="pres">
      <dgm:prSet presAssocID="{B387A42A-2780-4BFB-B7C0-87BB3BE838E9}" presName="bgRect" presStyleLbl="bgShp" presStyleIdx="1" presStyleCnt="4"/>
      <dgm:spPr/>
    </dgm:pt>
    <dgm:pt modelId="{2DA216EC-9AE0-4CE4-9121-22A1E246A87A}" type="pres">
      <dgm:prSet presAssocID="{B387A42A-2780-4BFB-B7C0-87BB3BE838E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A9C13154-6E38-413C-9DB2-4209CDE42081}" type="pres">
      <dgm:prSet presAssocID="{B387A42A-2780-4BFB-B7C0-87BB3BE838E9}" presName="spaceRect" presStyleCnt="0"/>
      <dgm:spPr/>
    </dgm:pt>
    <dgm:pt modelId="{AE1828AF-0B2B-4206-B84B-27D8BF2846AD}" type="pres">
      <dgm:prSet presAssocID="{B387A42A-2780-4BFB-B7C0-87BB3BE838E9}" presName="parTx" presStyleLbl="revTx" presStyleIdx="1" presStyleCnt="4">
        <dgm:presLayoutVars>
          <dgm:chMax val="0"/>
          <dgm:chPref val="0"/>
        </dgm:presLayoutVars>
      </dgm:prSet>
      <dgm:spPr/>
    </dgm:pt>
    <dgm:pt modelId="{0A09E19F-7103-46DD-8BA6-B1F4FD54A575}" type="pres">
      <dgm:prSet presAssocID="{26ACDC32-7300-4059-977D-181DA19F74F1}" presName="sibTrans" presStyleCnt="0"/>
      <dgm:spPr/>
    </dgm:pt>
    <dgm:pt modelId="{B7BD0220-E012-4FEA-B03A-59007773CA6A}" type="pres">
      <dgm:prSet presAssocID="{10446439-A6A0-42E6-A26C-AD58B3240D3E}" presName="compNode" presStyleCnt="0"/>
      <dgm:spPr/>
    </dgm:pt>
    <dgm:pt modelId="{6AB0DC58-1F19-43EA-B1F3-E294E6001989}" type="pres">
      <dgm:prSet presAssocID="{10446439-A6A0-42E6-A26C-AD58B3240D3E}" presName="bgRect" presStyleLbl="bgShp" presStyleIdx="2" presStyleCnt="4"/>
      <dgm:spPr/>
    </dgm:pt>
    <dgm:pt modelId="{2BD3D648-F4EF-4EA0-8AAE-C7FFDEA31DB4}" type="pres">
      <dgm:prSet presAssocID="{10446439-A6A0-42E6-A26C-AD58B3240D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D0F44BEC-D052-4127-9D3A-6B82FC6E7F6E}" type="pres">
      <dgm:prSet presAssocID="{10446439-A6A0-42E6-A26C-AD58B3240D3E}" presName="spaceRect" presStyleCnt="0"/>
      <dgm:spPr/>
    </dgm:pt>
    <dgm:pt modelId="{DA1647BE-52A3-45C4-8006-E1DD1633A4A4}" type="pres">
      <dgm:prSet presAssocID="{10446439-A6A0-42E6-A26C-AD58B3240D3E}" presName="parTx" presStyleLbl="revTx" presStyleIdx="2" presStyleCnt="4">
        <dgm:presLayoutVars>
          <dgm:chMax val="0"/>
          <dgm:chPref val="0"/>
        </dgm:presLayoutVars>
      </dgm:prSet>
      <dgm:spPr/>
    </dgm:pt>
    <dgm:pt modelId="{715AE5BD-6D83-4A7F-91E6-F708465037BB}" type="pres">
      <dgm:prSet presAssocID="{3039D9C6-CEFA-44D3-B5B7-8DF0DC3A7241}" presName="sibTrans" presStyleCnt="0"/>
      <dgm:spPr/>
    </dgm:pt>
    <dgm:pt modelId="{48492620-A087-4FEA-86D3-2A72615ABB4D}" type="pres">
      <dgm:prSet presAssocID="{B9C50437-3855-4062-9887-1AC54B099C7B}" presName="compNode" presStyleCnt="0"/>
      <dgm:spPr/>
    </dgm:pt>
    <dgm:pt modelId="{86C559E1-6449-4E3F-8B83-8F77F5D1F5CE}" type="pres">
      <dgm:prSet presAssocID="{B9C50437-3855-4062-9887-1AC54B099C7B}" presName="bgRect" presStyleLbl="bgShp" presStyleIdx="3" presStyleCnt="4"/>
      <dgm:spPr/>
    </dgm:pt>
    <dgm:pt modelId="{BB8F3BD1-A529-4CC7-925C-3EA32BC988D0}" type="pres">
      <dgm:prSet presAssocID="{B9C50437-3855-4062-9887-1AC54B099C7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8833419-52C3-4B9B-853D-663674361018}" type="pres">
      <dgm:prSet presAssocID="{B9C50437-3855-4062-9887-1AC54B099C7B}" presName="spaceRect" presStyleCnt="0"/>
      <dgm:spPr/>
    </dgm:pt>
    <dgm:pt modelId="{031EC922-4021-4300-BDAD-AAB77FA4710C}" type="pres">
      <dgm:prSet presAssocID="{B9C50437-3855-4062-9887-1AC54B099C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91940F-210C-45F4-B838-C45EE6940565}" type="presOf" srcId="{B9C50437-3855-4062-9887-1AC54B099C7B}" destId="{031EC922-4021-4300-BDAD-AAB77FA4710C}" srcOrd="0" destOrd="0" presId="urn:microsoft.com/office/officeart/2018/2/layout/IconVerticalSolidList"/>
    <dgm:cxn modelId="{31AB7B20-8125-4307-BD17-0DD3FD171402}" type="presOf" srcId="{6D1F80D5-AC9F-4909-84F4-1DAB956DC0F6}" destId="{0557C742-9726-4A11-8D77-B32725596584}" srcOrd="0" destOrd="0" presId="urn:microsoft.com/office/officeart/2018/2/layout/IconVerticalSolidList"/>
    <dgm:cxn modelId="{A6D40327-0234-4E8B-824E-21DD757BBC0F}" srcId="{6D1F80D5-AC9F-4909-84F4-1DAB956DC0F6}" destId="{ACB01C76-B511-4080-AD27-BFCE18E4CEBC}" srcOrd="0" destOrd="0" parTransId="{11C5C3F1-B3F3-4ABA-B183-12334A50CDF1}" sibTransId="{6843C3C2-224D-4A9C-936E-F7B65CC43DEE}"/>
    <dgm:cxn modelId="{298CB43C-C72F-48A7-9273-F2B01E525334}" srcId="{6D1F80D5-AC9F-4909-84F4-1DAB956DC0F6}" destId="{10446439-A6A0-42E6-A26C-AD58B3240D3E}" srcOrd="2" destOrd="0" parTransId="{2460411F-D531-4F55-BF60-199DAEA3C19F}" sibTransId="{3039D9C6-CEFA-44D3-B5B7-8DF0DC3A7241}"/>
    <dgm:cxn modelId="{155D0545-67FF-488B-A39A-DC49851CD653}" srcId="{6D1F80D5-AC9F-4909-84F4-1DAB956DC0F6}" destId="{B387A42A-2780-4BFB-B7C0-87BB3BE838E9}" srcOrd="1" destOrd="0" parTransId="{70D4867D-0BC7-47CD-A48B-50C1DA2B133C}" sibTransId="{26ACDC32-7300-4059-977D-181DA19F74F1}"/>
    <dgm:cxn modelId="{CD5B4547-28DD-4742-A920-359DD36E4E17}" type="presOf" srcId="{10446439-A6A0-42E6-A26C-AD58B3240D3E}" destId="{DA1647BE-52A3-45C4-8006-E1DD1633A4A4}" srcOrd="0" destOrd="0" presId="urn:microsoft.com/office/officeart/2018/2/layout/IconVerticalSolidList"/>
    <dgm:cxn modelId="{57079585-82AB-4A11-80C8-E4BD30C99299}" type="presOf" srcId="{ACB01C76-B511-4080-AD27-BFCE18E4CEBC}" destId="{D274664E-3FFF-42EC-B60D-30E2DD40D9C4}" srcOrd="0" destOrd="0" presId="urn:microsoft.com/office/officeart/2018/2/layout/IconVerticalSolidList"/>
    <dgm:cxn modelId="{1A9EA8A1-949C-43EB-B67C-F8453C93F3F3}" type="presOf" srcId="{B387A42A-2780-4BFB-B7C0-87BB3BE838E9}" destId="{AE1828AF-0B2B-4206-B84B-27D8BF2846AD}" srcOrd="0" destOrd="0" presId="urn:microsoft.com/office/officeart/2018/2/layout/IconVerticalSolidList"/>
    <dgm:cxn modelId="{BF73BFB4-BEAA-43F8-A955-E870C2695DEE}" srcId="{6D1F80D5-AC9F-4909-84F4-1DAB956DC0F6}" destId="{B9C50437-3855-4062-9887-1AC54B099C7B}" srcOrd="3" destOrd="0" parTransId="{D9435DC9-0BE6-42D7-877B-1A695D131EA6}" sibTransId="{02E32D44-B8C6-41E5-89C0-2BB40BB05162}"/>
    <dgm:cxn modelId="{61584F8A-96B6-4401-8BDA-74B288C34E62}" type="presParOf" srcId="{0557C742-9726-4A11-8D77-B32725596584}" destId="{95830F87-06E6-415B-87AB-1CC7CF1E9FA4}" srcOrd="0" destOrd="0" presId="urn:microsoft.com/office/officeart/2018/2/layout/IconVerticalSolidList"/>
    <dgm:cxn modelId="{7DACC4CA-FCA8-43F2-8F13-C65DDD2061BF}" type="presParOf" srcId="{95830F87-06E6-415B-87AB-1CC7CF1E9FA4}" destId="{CDB120A9-F71A-45E2-A041-F85929620014}" srcOrd="0" destOrd="0" presId="urn:microsoft.com/office/officeart/2018/2/layout/IconVerticalSolidList"/>
    <dgm:cxn modelId="{B19B9606-2AD3-4D8D-B9D5-E0A8C989E9B6}" type="presParOf" srcId="{95830F87-06E6-415B-87AB-1CC7CF1E9FA4}" destId="{92294CAA-5BA4-4C34-B83F-96C1C4234716}" srcOrd="1" destOrd="0" presId="urn:microsoft.com/office/officeart/2018/2/layout/IconVerticalSolidList"/>
    <dgm:cxn modelId="{6973ECD1-FDBD-4496-93F2-2357F7615887}" type="presParOf" srcId="{95830F87-06E6-415B-87AB-1CC7CF1E9FA4}" destId="{17F9C916-F7D3-48BD-AB92-E1773A751111}" srcOrd="2" destOrd="0" presId="urn:microsoft.com/office/officeart/2018/2/layout/IconVerticalSolidList"/>
    <dgm:cxn modelId="{1B2D03BB-3336-4381-9D7E-F24CB708AC62}" type="presParOf" srcId="{95830F87-06E6-415B-87AB-1CC7CF1E9FA4}" destId="{D274664E-3FFF-42EC-B60D-30E2DD40D9C4}" srcOrd="3" destOrd="0" presId="urn:microsoft.com/office/officeart/2018/2/layout/IconVerticalSolidList"/>
    <dgm:cxn modelId="{6D16C3CA-305F-4D97-AC91-12ABB66C9438}" type="presParOf" srcId="{0557C742-9726-4A11-8D77-B32725596584}" destId="{EEBEDA5E-90E2-45F0-8436-F9FC5AA61C93}" srcOrd="1" destOrd="0" presId="urn:microsoft.com/office/officeart/2018/2/layout/IconVerticalSolidList"/>
    <dgm:cxn modelId="{A7B3ADB2-8EDB-4BCF-BAE7-EA52436AA7B6}" type="presParOf" srcId="{0557C742-9726-4A11-8D77-B32725596584}" destId="{EB369651-0E26-4E1D-9F1A-A6C7BE4403C4}" srcOrd="2" destOrd="0" presId="urn:microsoft.com/office/officeart/2018/2/layout/IconVerticalSolidList"/>
    <dgm:cxn modelId="{684383A8-5E46-454E-B7A8-91C0A61D25A8}" type="presParOf" srcId="{EB369651-0E26-4E1D-9F1A-A6C7BE4403C4}" destId="{9109E4A3-BE44-452C-AA38-5171A76F21FF}" srcOrd="0" destOrd="0" presId="urn:microsoft.com/office/officeart/2018/2/layout/IconVerticalSolidList"/>
    <dgm:cxn modelId="{0632EA54-51C2-4DD2-898D-A9EA3A5127FF}" type="presParOf" srcId="{EB369651-0E26-4E1D-9F1A-A6C7BE4403C4}" destId="{2DA216EC-9AE0-4CE4-9121-22A1E246A87A}" srcOrd="1" destOrd="0" presId="urn:microsoft.com/office/officeart/2018/2/layout/IconVerticalSolidList"/>
    <dgm:cxn modelId="{ADA3DE4D-6001-49B7-B583-7BA33458ED23}" type="presParOf" srcId="{EB369651-0E26-4E1D-9F1A-A6C7BE4403C4}" destId="{A9C13154-6E38-413C-9DB2-4209CDE42081}" srcOrd="2" destOrd="0" presId="urn:microsoft.com/office/officeart/2018/2/layout/IconVerticalSolidList"/>
    <dgm:cxn modelId="{193EAA64-DC8F-4227-8F98-4940EABEC3FD}" type="presParOf" srcId="{EB369651-0E26-4E1D-9F1A-A6C7BE4403C4}" destId="{AE1828AF-0B2B-4206-B84B-27D8BF2846AD}" srcOrd="3" destOrd="0" presId="urn:microsoft.com/office/officeart/2018/2/layout/IconVerticalSolidList"/>
    <dgm:cxn modelId="{D7D3D5AA-2E77-4E4B-849B-3DD65F7DD912}" type="presParOf" srcId="{0557C742-9726-4A11-8D77-B32725596584}" destId="{0A09E19F-7103-46DD-8BA6-B1F4FD54A575}" srcOrd="3" destOrd="0" presId="urn:microsoft.com/office/officeart/2018/2/layout/IconVerticalSolidList"/>
    <dgm:cxn modelId="{F85DA33C-81BC-4257-AF6C-EEFFC6D2A869}" type="presParOf" srcId="{0557C742-9726-4A11-8D77-B32725596584}" destId="{B7BD0220-E012-4FEA-B03A-59007773CA6A}" srcOrd="4" destOrd="0" presId="urn:microsoft.com/office/officeart/2018/2/layout/IconVerticalSolidList"/>
    <dgm:cxn modelId="{688EF156-8B97-4AEB-9772-F36D647A5A92}" type="presParOf" srcId="{B7BD0220-E012-4FEA-B03A-59007773CA6A}" destId="{6AB0DC58-1F19-43EA-B1F3-E294E6001989}" srcOrd="0" destOrd="0" presId="urn:microsoft.com/office/officeart/2018/2/layout/IconVerticalSolidList"/>
    <dgm:cxn modelId="{C767CB23-2665-4B6A-BCB5-14BFC34C45F4}" type="presParOf" srcId="{B7BD0220-E012-4FEA-B03A-59007773CA6A}" destId="{2BD3D648-F4EF-4EA0-8AAE-C7FFDEA31DB4}" srcOrd="1" destOrd="0" presId="urn:microsoft.com/office/officeart/2018/2/layout/IconVerticalSolidList"/>
    <dgm:cxn modelId="{3F7C5B1B-5952-45EB-B008-936A945640DD}" type="presParOf" srcId="{B7BD0220-E012-4FEA-B03A-59007773CA6A}" destId="{D0F44BEC-D052-4127-9D3A-6B82FC6E7F6E}" srcOrd="2" destOrd="0" presId="urn:microsoft.com/office/officeart/2018/2/layout/IconVerticalSolidList"/>
    <dgm:cxn modelId="{A8CFED2B-34B8-4E91-8E1F-65D8B17B2DD8}" type="presParOf" srcId="{B7BD0220-E012-4FEA-B03A-59007773CA6A}" destId="{DA1647BE-52A3-45C4-8006-E1DD1633A4A4}" srcOrd="3" destOrd="0" presId="urn:microsoft.com/office/officeart/2018/2/layout/IconVerticalSolidList"/>
    <dgm:cxn modelId="{3734521E-C8D3-4113-88FE-DDAA1BD7E530}" type="presParOf" srcId="{0557C742-9726-4A11-8D77-B32725596584}" destId="{715AE5BD-6D83-4A7F-91E6-F708465037BB}" srcOrd="5" destOrd="0" presId="urn:microsoft.com/office/officeart/2018/2/layout/IconVerticalSolidList"/>
    <dgm:cxn modelId="{39CF6A61-C97B-4570-BE35-145845016439}" type="presParOf" srcId="{0557C742-9726-4A11-8D77-B32725596584}" destId="{48492620-A087-4FEA-86D3-2A72615ABB4D}" srcOrd="6" destOrd="0" presId="urn:microsoft.com/office/officeart/2018/2/layout/IconVerticalSolidList"/>
    <dgm:cxn modelId="{A97A62FA-61B4-47CE-ABBF-CB87DBB0C803}" type="presParOf" srcId="{48492620-A087-4FEA-86D3-2A72615ABB4D}" destId="{86C559E1-6449-4E3F-8B83-8F77F5D1F5CE}" srcOrd="0" destOrd="0" presId="urn:microsoft.com/office/officeart/2018/2/layout/IconVerticalSolidList"/>
    <dgm:cxn modelId="{20AD0EAF-224E-4E6D-BCAE-6A21B7638E4B}" type="presParOf" srcId="{48492620-A087-4FEA-86D3-2A72615ABB4D}" destId="{BB8F3BD1-A529-4CC7-925C-3EA32BC988D0}" srcOrd="1" destOrd="0" presId="urn:microsoft.com/office/officeart/2018/2/layout/IconVerticalSolidList"/>
    <dgm:cxn modelId="{CCA7CA57-6D7F-49D2-95D2-B73C6AD5AE37}" type="presParOf" srcId="{48492620-A087-4FEA-86D3-2A72615ABB4D}" destId="{C8833419-52C3-4B9B-853D-663674361018}" srcOrd="2" destOrd="0" presId="urn:microsoft.com/office/officeart/2018/2/layout/IconVerticalSolidList"/>
    <dgm:cxn modelId="{B072ED37-B5A5-4E43-8ED6-21D7A083627F}" type="presParOf" srcId="{48492620-A087-4FEA-86D3-2A72615ABB4D}" destId="{031EC922-4021-4300-BDAD-AAB77FA471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050B5-6655-4FC5-97D2-B7376C6EB3CA}">
      <dsp:nvSpPr>
        <dsp:cNvPr id="0" name=""/>
        <dsp:cNvSpPr/>
      </dsp:nvSpPr>
      <dsp:spPr>
        <a:xfrm>
          <a:off x="1413837" y="2489"/>
          <a:ext cx="2203177" cy="132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Premium brand placement on Empower TV, Gamechanger Magazine, and the Gamechanger Tour.</a:t>
          </a:r>
        </a:p>
      </dsp:txBody>
      <dsp:txXfrm>
        <a:off x="1452554" y="41206"/>
        <a:ext cx="2125743" cy="1244472"/>
      </dsp:txXfrm>
    </dsp:sp>
    <dsp:sp modelId="{05973809-E3D7-4EC5-97B6-03E13135571F}">
      <dsp:nvSpPr>
        <dsp:cNvPr id="0" name=""/>
        <dsp:cNvSpPr/>
      </dsp:nvSpPr>
      <dsp:spPr>
        <a:xfrm>
          <a:off x="3810894" y="390248"/>
          <a:ext cx="467073" cy="546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810894" y="499525"/>
        <a:ext cx="326951" cy="327833"/>
      </dsp:txXfrm>
    </dsp:sp>
    <dsp:sp modelId="{73663E2F-A451-43C8-8928-4D39A3F0AD4A}">
      <dsp:nvSpPr>
        <dsp:cNvPr id="0" name=""/>
        <dsp:cNvSpPr/>
      </dsp:nvSpPr>
      <dsp:spPr>
        <a:xfrm>
          <a:off x="4498285" y="2489"/>
          <a:ext cx="2203177" cy="132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Exclusive interviews and branded segments.</a:t>
          </a:r>
        </a:p>
      </dsp:txBody>
      <dsp:txXfrm>
        <a:off x="4537002" y="41206"/>
        <a:ext cx="2125743" cy="1244472"/>
      </dsp:txXfrm>
    </dsp:sp>
    <dsp:sp modelId="{2A60F907-127E-45FB-94EF-33F1B6D020D0}">
      <dsp:nvSpPr>
        <dsp:cNvPr id="0" name=""/>
        <dsp:cNvSpPr/>
      </dsp:nvSpPr>
      <dsp:spPr>
        <a:xfrm rot="5400000">
          <a:off x="5366337" y="1478617"/>
          <a:ext cx="467073" cy="546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435957" y="1518274"/>
        <a:ext cx="327833" cy="326951"/>
      </dsp:txXfrm>
    </dsp:sp>
    <dsp:sp modelId="{0F1FF721-88DF-453D-9E47-389479B985CB}">
      <dsp:nvSpPr>
        <dsp:cNvPr id="0" name=""/>
        <dsp:cNvSpPr/>
      </dsp:nvSpPr>
      <dsp:spPr>
        <a:xfrm>
          <a:off x="4498285" y="2205666"/>
          <a:ext cx="2203177" cy="132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Speaking slots at live and virtual events.</a:t>
          </a:r>
        </a:p>
      </dsp:txBody>
      <dsp:txXfrm>
        <a:off x="4537002" y="2244383"/>
        <a:ext cx="2125743" cy="1244472"/>
      </dsp:txXfrm>
    </dsp:sp>
    <dsp:sp modelId="{E774A4B6-317E-453D-AC89-7C583AF95E1A}">
      <dsp:nvSpPr>
        <dsp:cNvPr id="0" name=""/>
        <dsp:cNvSpPr/>
      </dsp:nvSpPr>
      <dsp:spPr>
        <a:xfrm rot="10800000">
          <a:off x="3837332" y="2593425"/>
          <a:ext cx="467073" cy="5463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977454" y="2702702"/>
        <a:ext cx="326951" cy="327833"/>
      </dsp:txXfrm>
    </dsp:sp>
    <dsp:sp modelId="{001B1525-0F6A-4FEE-B37A-BDD3732FBC26}">
      <dsp:nvSpPr>
        <dsp:cNvPr id="0" name=""/>
        <dsp:cNvSpPr/>
      </dsp:nvSpPr>
      <dsp:spPr>
        <a:xfrm>
          <a:off x="1413837" y="2205666"/>
          <a:ext cx="2203177" cy="132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Weekly social media spotlights and banner ads.</a:t>
          </a:r>
        </a:p>
      </dsp:txBody>
      <dsp:txXfrm>
        <a:off x="1452554" y="2244383"/>
        <a:ext cx="2125743" cy="1244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C195F-E063-4B42-ABE7-9EF753044A29}">
      <dsp:nvSpPr>
        <dsp:cNvPr id="0" name=""/>
        <dsp:cNvSpPr/>
      </dsp:nvSpPr>
      <dsp:spPr>
        <a:xfrm>
          <a:off x="0" y="1141"/>
          <a:ext cx="8115300" cy="4865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47DD3-8038-4C89-BB7E-771F48934C6E}">
      <dsp:nvSpPr>
        <dsp:cNvPr id="0" name=""/>
        <dsp:cNvSpPr/>
      </dsp:nvSpPr>
      <dsp:spPr>
        <a:xfrm>
          <a:off x="147193" y="110624"/>
          <a:ext cx="267624" cy="267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0D59C-4AA9-460B-AF6E-463B3A755331}">
      <dsp:nvSpPr>
        <dsp:cNvPr id="0" name=""/>
        <dsp:cNvSpPr/>
      </dsp:nvSpPr>
      <dsp:spPr>
        <a:xfrm>
          <a:off x="562011" y="1141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Gold Sponsor ($10,000+):</a:t>
          </a:r>
        </a:p>
      </dsp:txBody>
      <dsp:txXfrm>
        <a:off x="562011" y="1141"/>
        <a:ext cx="7553288" cy="486590"/>
      </dsp:txXfrm>
    </dsp:sp>
    <dsp:sp modelId="{160B662D-A034-40EE-BD27-7170DB753AC5}">
      <dsp:nvSpPr>
        <dsp:cNvPr id="0" name=""/>
        <dsp:cNvSpPr/>
      </dsp:nvSpPr>
      <dsp:spPr>
        <a:xfrm>
          <a:off x="0" y="609379"/>
          <a:ext cx="8115300" cy="4865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B062E-4D50-4EBA-9519-09360CE63724}">
      <dsp:nvSpPr>
        <dsp:cNvPr id="0" name=""/>
        <dsp:cNvSpPr/>
      </dsp:nvSpPr>
      <dsp:spPr>
        <a:xfrm>
          <a:off x="147193" y="718862"/>
          <a:ext cx="267624" cy="267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FDD4A-115F-4146-B338-EB4B07ADFC4A}">
      <dsp:nvSpPr>
        <dsp:cNvPr id="0" name=""/>
        <dsp:cNvSpPr/>
      </dsp:nvSpPr>
      <dsp:spPr>
        <a:xfrm>
          <a:off x="562011" y="609379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Logo placement on Gamechanger Tour materials.</a:t>
          </a:r>
        </a:p>
      </dsp:txBody>
      <dsp:txXfrm>
        <a:off x="562011" y="609379"/>
        <a:ext cx="7553288" cy="486590"/>
      </dsp:txXfrm>
    </dsp:sp>
    <dsp:sp modelId="{E05F812D-FB69-4442-8CB6-1AA1FED1CD2A}">
      <dsp:nvSpPr>
        <dsp:cNvPr id="0" name=""/>
        <dsp:cNvSpPr/>
      </dsp:nvSpPr>
      <dsp:spPr>
        <a:xfrm>
          <a:off x="0" y="1217617"/>
          <a:ext cx="8115300" cy="4865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7B0A4-907F-46C5-84AA-66BD720E00E6}">
      <dsp:nvSpPr>
        <dsp:cNvPr id="0" name=""/>
        <dsp:cNvSpPr/>
      </dsp:nvSpPr>
      <dsp:spPr>
        <a:xfrm>
          <a:off x="147193" y="1327099"/>
          <a:ext cx="267624" cy="267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181E7-9F6F-412C-9B08-547A1CA77087}">
      <dsp:nvSpPr>
        <dsp:cNvPr id="0" name=""/>
        <dsp:cNvSpPr/>
      </dsp:nvSpPr>
      <dsp:spPr>
        <a:xfrm>
          <a:off x="562011" y="1217617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Virtual booths and social media acknowledgment.</a:t>
          </a:r>
        </a:p>
      </dsp:txBody>
      <dsp:txXfrm>
        <a:off x="562011" y="1217617"/>
        <a:ext cx="7553288" cy="486590"/>
      </dsp:txXfrm>
    </dsp:sp>
    <dsp:sp modelId="{6B800373-3ED2-4BBF-A027-DC8232ECF7FE}">
      <dsp:nvSpPr>
        <dsp:cNvPr id="0" name=""/>
        <dsp:cNvSpPr/>
      </dsp:nvSpPr>
      <dsp:spPr>
        <a:xfrm>
          <a:off x="0" y="1825854"/>
          <a:ext cx="8115300" cy="4865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21F5B-9EAB-4A9F-B1F5-65B59A40A566}">
      <dsp:nvSpPr>
        <dsp:cNvPr id="0" name=""/>
        <dsp:cNvSpPr/>
      </dsp:nvSpPr>
      <dsp:spPr>
        <a:xfrm>
          <a:off x="147193" y="1935337"/>
          <a:ext cx="267624" cy="2676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A30ED-4E41-43C7-A770-2D0B66DF1726}">
      <dsp:nvSpPr>
        <dsp:cNvPr id="0" name=""/>
        <dsp:cNvSpPr/>
      </dsp:nvSpPr>
      <dsp:spPr>
        <a:xfrm>
          <a:off x="562011" y="1825854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Silver Sponsor ($5,000+):</a:t>
          </a:r>
        </a:p>
      </dsp:txBody>
      <dsp:txXfrm>
        <a:off x="562011" y="1825854"/>
        <a:ext cx="7553288" cy="486590"/>
      </dsp:txXfrm>
    </dsp:sp>
    <dsp:sp modelId="{85A7AE72-06DF-4F05-A904-CB5D43D1A032}">
      <dsp:nvSpPr>
        <dsp:cNvPr id="0" name=""/>
        <dsp:cNvSpPr/>
      </dsp:nvSpPr>
      <dsp:spPr>
        <a:xfrm>
          <a:off x="0" y="2434092"/>
          <a:ext cx="8115300" cy="4865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244D7-6D6C-474C-80AF-4CD3E6E094CB}">
      <dsp:nvSpPr>
        <dsp:cNvPr id="0" name=""/>
        <dsp:cNvSpPr/>
      </dsp:nvSpPr>
      <dsp:spPr>
        <a:xfrm>
          <a:off x="147193" y="2543575"/>
          <a:ext cx="267624" cy="2676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5404F-12E3-4460-A8AE-5306D8748D50}">
      <dsp:nvSpPr>
        <dsp:cNvPr id="0" name=""/>
        <dsp:cNvSpPr/>
      </dsp:nvSpPr>
      <dsp:spPr>
        <a:xfrm>
          <a:off x="562011" y="2434092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Small logo placement and mentions in materials.</a:t>
          </a:r>
        </a:p>
      </dsp:txBody>
      <dsp:txXfrm>
        <a:off x="562011" y="2434092"/>
        <a:ext cx="7553288" cy="486590"/>
      </dsp:txXfrm>
    </dsp:sp>
    <dsp:sp modelId="{6459887D-3CFA-4E61-A873-588D9D087A59}">
      <dsp:nvSpPr>
        <dsp:cNvPr id="0" name=""/>
        <dsp:cNvSpPr/>
      </dsp:nvSpPr>
      <dsp:spPr>
        <a:xfrm>
          <a:off x="0" y="3042329"/>
          <a:ext cx="8115300" cy="4865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FC379-2D14-4B43-80CE-C2735687BD62}">
      <dsp:nvSpPr>
        <dsp:cNvPr id="0" name=""/>
        <dsp:cNvSpPr/>
      </dsp:nvSpPr>
      <dsp:spPr>
        <a:xfrm>
          <a:off x="147193" y="3151812"/>
          <a:ext cx="267624" cy="26762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C8B08-30AC-48D8-812C-583285DE8818}">
      <dsp:nvSpPr>
        <dsp:cNvPr id="0" name=""/>
        <dsp:cNvSpPr/>
      </dsp:nvSpPr>
      <dsp:spPr>
        <a:xfrm>
          <a:off x="562011" y="3042329"/>
          <a:ext cx="7553288" cy="48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97" tIns="51497" rIns="51497" bIns="514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Acknowledgment on Empower TV and Gamechanger Magazine.</a:t>
          </a:r>
        </a:p>
      </dsp:txBody>
      <dsp:txXfrm>
        <a:off x="562011" y="3042329"/>
        <a:ext cx="7553288" cy="486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D1775-CE0E-4F08-9E99-C7F79828C001}">
      <dsp:nvSpPr>
        <dsp:cNvPr id="0" name=""/>
        <dsp:cNvSpPr/>
      </dsp:nvSpPr>
      <dsp:spPr>
        <a:xfrm>
          <a:off x="2377" y="539018"/>
          <a:ext cx="1886173" cy="11317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Selfmade of Atlanta:</a:t>
          </a:r>
          <a:r>
            <a:rPr lang="en-US" sz="1300" kern="1200"/>
            <a:t> Branded credits and dedicated segments.</a:t>
          </a:r>
        </a:p>
      </dsp:txBody>
      <dsp:txXfrm>
        <a:off x="2377" y="539018"/>
        <a:ext cx="1886173" cy="1131703"/>
      </dsp:txXfrm>
    </dsp:sp>
    <dsp:sp modelId="{90F1035B-D81F-4CAF-8ACD-7227CA0EDE4E}">
      <dsp:nvSpPr>
        <dsp:cNvPr id="0" name=""/>
        <dsp:cNvSpPr/>
      </dsp:nvSpPr>
      <dsp:spPr>
        <a:xfrm>
          <a:off x="2077168" y="539018"/>
          <a:ext cx="1886173" cy="11317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Vibe Wave Radio: </a:t>
          </a:r>
          <a:r>
            <a:rPr lang="en-US" sz="1300" kern="1200"/>
            <a:t>Sponsored episodes and ad placements.</a:t>
          </a:r>
        </a:p>
      </dsp:txBody>
      <dsp:txXfrm>
        <a:off x="2077168" y="539018"/>
        <a:ext cx="1886173" cy="1131703"/>
      </dsp:txXfrm>
    </dsp:sp>
    <dsp:sp modelId="{39F588DA-E980-4B11-9E95-4817FE750A48}">
      <dsp:nvSpPr>
        <dsp:cNvPr id="0" name=""/>
        <dsp:cNvSpPr/>
      </dsp:nvSpPr>
      <dsp:spPr>
        <a:xfrm>
          <a:off x="4151958" y="539018"/>
          <a:ext cx="1886173" cy="11317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Real 2 Real Podcast: </a:t>
          </a:r>
          <a:r>
            <a:rPr lang="en-US" sz="1300" kern="1200"/>
            <a:t>Guest interviews and brand mentions.</a:t>
          </a:r>
        </a:p>
      </dsp:txBody>
      <dsp:txXfrm>
        <a:off x="4151958" y="539018"/>
        <a:ext cx="1886173" cy="1131703"/>
      </dsp:txXfrm>
    </dsp:sp>
    <dsp:sp modelId="{838AEC6A-5A46-4685-9816-CB27425874F5}">
      <dsp:nvSpPr>
        <dsp:cNvPr id="0" name=""/>
        <dsp:cNvSpPr/>
      </dsp:nvSpPr>
      <dsp:spPr>
        <a:xfrm>
          <a:off x="6226749" y="539018"/>
          <a:ext cx="1886173" cy="11317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Gamechanger Magazine: </a:t>
          </a:r>
          <a:r>
            <a:rPr lang="en-US" sz="1300" kern="1200"/>
            <a:t>Ads and feature articles.</a:t>
          </a:r>
        </a:p>
      </dsp:txBody>
      <dsp:txXfrm>
        <a:off x="6226749" y="539018"/>
        <a:ext cx="1886173" cy="1131703"/>
      </dsp:txXfrm>
    </dsp:sp>
    <dsp:sp modelId="{95B3ADB8-CB92-48EC-874D-34D7853229A8}">
      <dsp:nvSpPr>
        <dsp:cNvPr id="0" name=""/>
        <dsp:cNvSpPr/>
      </dsp:nvSpPr>
      <dsp:spPr>
        <a:xfrm>
          <a:off x="1039772" y="1859339"/>
          <a:ext cx="1886173" cy="11317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Gamechanger Tour: </a:t>
          </a:r>
          <a:r>
            <a:rPr lang="en-US" sz="1300" kern="1200"/>
            <a:t>On-stage mentions, booths, and virtual branding via VBH Events.</a:t>
          </a:r>
        </a:p>
      </dsp:txBody>
      <dsp:txXfrm>
        <a:off x="1039772" y="1859339"/>
        <a:ext cx="1886173" cy="1131703"/>
      </dsp:txXfrm>
    </dsp:sp>
    <dsp:sp modelId="{32273757-5013-414D-A824-C5222AAA83BB}">
      <dsp:nvSpPr>
        <dsp:cNvPr id="0" name=""/>
        <dsp:cNvSpPr/>
      </dsp:nvSpPr>
      <dsp:spPr>
        <a:xfrm>
          <a:off x="3114563" y="1859339"/>
          <a:ext cx="1886173" cy="11317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VBH Events (3D Virtual World): </a:t>
          </a:r>
          <a:r>
            <a:rPr lang="en-US" sz="1300" kern="1200"/>
            <a:t>Virtual booth spaces for hybrid events, complete with interactive branding.</a:t>
          </a:r>
        </a:p>
      </dsp:txBody>
      <dsp:txXfrm>
        <a:off x="3114563" y="1859339"/>
        <a:ext cx="1886173" cy="1131703"/>
      </dsp:txXfrm>
    </dsp:sp>
    <dsp:sp modelId="{F8662275-8A88-4306-9341-B94B44923BDD}">
      <dsp:nvSpPr>
        <dsp:cNvPr id="0" name=""/>
        <dsp:cNvSpPr/>
      </dsp:nvSpPr>
      <dsp:spPr>
        <a:xfrm>
          <a:off x="5189353" y="1859339"/>
          <a:ext cx="1886173" cy="11317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In-world billboards and logo placement during events.</a:t>
          </a:r>
        </a:p>
      </dsp:txBody>
      <dsp:txXfrm>
        <a:off x="5189353" y="1859339"/>
        <a:ext cx="1886173" cy="1131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7E71D-FFFE-454E-86E4-7AEEE772EBD9}">
      <dsp:nvSpPr>
        <dsp:cNvPr id="0" name=""/>
        <dsp:cNvSpPr/>
      </dsp:nvSpPr>
      <dsp:spPr>
        <a:xfrm>
          <a:off x="2377" y="1136463"/>
          <a:ext cx="1697555" cy="1077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49F9ED-D9F7-4935-887D-9A4E656BA314}">
      <dsp:nvSpPr>
        <dsp:cNvPr id="0" name=""/>
        <dsp:cNvSpPr/>
      </dsp:nvSpPr>
      <dsp:spPr>
        <a:xfrm>
          <a:off x="190994" y="1315650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Nationwide live events in major cities.</a:t>
          </a:r>
        </a:p>
      </dsp:txBody>
      <dsp:txXfrm>
        <a:off x="222566" y="1347222"/>
        <a:ext cx="1634411" cy="1014804"/>
      </dsp:txXfrm>
    </dsp:sp>
    <dsp:sp modelId="{929234F4-9D0B-482A-B83E-1FEBEEFAC950}">
      <dsp:nvSpPr>
        <dsp:cNvPr id="0" name=""/>
        <dsp:cNvSpPr/>
      </dsp:nvSpPr>
      <dsp:spPr>
        <a:xfrm>
          <a:off x="2077168" y="1136463"/>
          <a:ext cx="1697555" cy="1077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F26CD2-5A73-4309-A99C-BC8B1A47F5CA}">
      <dsp:nvSpPr>
        <dsp:cNvPr id="0" name=""/>
        <dsp:cNvSpPr/>
      </dsp:nvSpPr>
      <dsp:spPr>
        <a:xfrm>
          <a:off x="2265785" y="1315650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Hybrid participation through VBH Events.</a:t>
          </a:r>
        </a:p>
      </dsp:txBody>
      <dsp:txXfrm>
        <a:off x="2297357" y="1347222"/>
        <a:ext cx="1634411" cy="1014804"/>
      </dsp:txXfrm>
    </dsp:sp>
    <dsp:sp modelId="{3FE9D3BA-69A2-40F6-9FC2-9ED1A5F1BBEB}">
      <dsp:nvSpPr>
        <dsp:cNvPr id="0" name=""/>
        <dsp:cNvSpPr/>
      </dsp:nvSpPr>
      <dsp:spPr>
        <a:xfrm>
          <a:off x="4151958" y="1136463"/>
          <a:ext cx="1697555" cy="1077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A6D9AA-2433-4FA4-BA58-6F92AC3E3080}">
      <dsp:nvSpPr>
        <dsp:cNvPr id="0" name=""/>
        <dsp:cNvSpPr/>
      </dsp:nvSpPr>
      <dsp:spPr>
        <a:xfrm>
          <a:off x="4340575" y="1315650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Keynote speeches, Entertainment, networking, and workshops.</a:t>
          </a:r>
        </a:p>
      </dsp:txBody>
      <dsp:txXfrm>
        <a:off x="4372147" y="1347222"/>
        <a:ext cx="1634411" cy="1014804"/>
      </dsp:txXfrm>
    </dsp:sp>
    <dsp:sp modelId="{D7EB0F99-AE0B-4EEF-A07E-67D9F0729A01}">
      <dsp:nvSpPr>
        <dsp:cNvPr id="0" name=""/>
        <dsp:cNvSpPr/>
      </dsp:nvSpPr>
      <dsp:spPr>
        <a:xfrm>
          <a:off x="6226749" y="1136463"/>
          <a:ext cx="1697555" cy="1077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EB436-32D0-44A2-AFEB-40E6ABA03D63}">
      <dsp:nvSpPr>
        <dsp:cNvPr id="0" name=""/>
        <dsp:cNvSpPr/>
      </dsp:nvSpPr>
      <dsp:spPr>
        <a:xfrm>
          <a:off x="6415366" y="1315650"/>
          <a:ext cx="1697555" cy="1077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Featured in Selfmade of Atlanta and Gamechanger Magazine.</a:t>
          </a:r>
        </a:p>
      </dsp:txBody>
      <dsp:txXfrm>
        <a:off x="6446938" y="1347222"/>
        <a:ext cx="1634411" cy="1014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120A9-F71A-45E2-A041-F85929620014}">
      <dsp:nvSpPr>
        <dsp:cNvPr id="0" name=""/>
        <dsp:cNvSpPr/>
      </dsp:nvSpPr>
      <dsp:spPr>
        <a:xfrm>
          <a:off x="0" y="621"/>
          <a:ext cx="4802995" cy="10117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94CAA-5BA4-4C34-B83F-96C1C4234716}">
      <dsp:nvSpPr>
        <dsp:cNvPr id="0" name=""/>
        <dsp:cNvSpPr/>
      </dsp:nvSpPr>
      <dsp:spPr>
        <a:xfrm>
          <a:off x="306039" y="228253"/>
          <a:ext cx="556435" cy="5564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4664E-3FFF-42EC-B60D-30E2DD40D9C4}">
      <dsp:nvSpPr>
        <dsp:cNvPr id="0" name=""/>
        <dsp:cNvSpPr/>
      </dsp:nvSpPr>
      <dsp:spPr>
        <a:xfrm>
          <a:off x="1168514" y="621"/>
          <a:ext cx="3325261" cy="107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68" tIns="113868" rIns="113868" bIns="1138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Yolanda King Johnson</a:t>
          </a:r>
        </a:p>
      </dsp:txBody>
      <dsp:txXfrm>
        <a:off x="1168514" y="621"/>
        <a:ext cx="3325261" cy="1075919"/>
      </dsp:txXfrm>
    </dsp:sp>
    <dsp:sp modelId="{9109E4A3-BE44-452C-AA38-5171A76F21FF}">
      <dsp:nvSpPr>
        <dsp:cNvPr id="0" name=""/>
        <dsp:cNvSpPr/>
      </dsp:nvSpPr>
      <dsp:spPr>
        <a:xfrm>
          <a:off x="0" y="1337370"/>
          <a:ext cx="4802995" cy="10117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216EC-9AE0-4CE4-9121-22A1E246A87A}">
      <dsp:nvSpPr>
        <dsp:cNvPr id="0" name=""/>
        <dsp:cNvSpPr/>
      </dsp:nvSpPr>
      <dsp:spPr>
        <a:xfrm>
          <a:off x="306039" y="1565002"/>
          <a:ext cx="556435" cy="5564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828AF-0B2B-4206-B84B-27D8BF2846AD}">
      <dsp:nvSpPr>
        <dsp:cNvPr id="0" name=""/>
        <dsp:cNvSpPr/>
      </dsp:nvSpPr>
      <dsp:spPr>
        <a:xfrm>
          <a:off x="1168514" y="1337370"/>
          <a:ext cx="3325261" cy="107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68" tIns="113868" rIns="113868" bIns="1138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Email: yolanda@ykjempowerunation.com</a:t>
          </a:r>
        </a:p>
      </dsp:txBody>
      <dsp:txXfrm>
        <a:off x="1168514" y="1337370"/>
        <a:ext cx="3325261" cy="1075919"/>
      </dsp:txXfrm>
    </dsp:sp>
    <dsp:sp modelId="{6AB0DC58-1F19-43EA-B1F3-E294E6001989}">
      <dsp:nvSpPr>
        <dsp:cNvPr id="0" name=""/>
        <dsp:cNvSpPr/>
      </dsp:nvSpPr>
      <dsp:spPr>
        <a:xfrm>
          <a:off x="0" y="2674119"/>
          <a:ext cx="4802995" cy="10117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3D648-F4EF-4EA0-8AAE-C7FFDEA31DB4}">
      <dsp:nvSpPr>
        <dsp:cNvPr id="0" name=""/>
        <dsp:cNvSpPr/>
      </dsp:nvSpPr>
      <dsp:spPr>
        <a:xfrm>
          <a:off x="306039" y="2901751"/>
          <a:ext cx="556435" cy="5564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647BE-52A3-45C4-8006-E1DD1633A4A4}">
      <dsp:nvSpPr>
        <dsp:cNvPr id="0" name=""/>
        <dsp:cNvSpPr/>
      </dsp:nvSpPr>
      <dsp:spPr>
        <a:xfrm>
          <a:off x="1168514" y="2674119"/>
          <a:ext cx="3325261" cy="107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68" tIns="113868" rIns="113868" bIns="1138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Phone: 470-948-8973</a:t>
          </a:r>
        </a:p>
      </dsp:txBody>
      <dsp:txXfrm>
        <a:off x="1168514" y="2674119"/>
        <a:ext cx="3325261" cy="1075919"/>
      </dsp:txXfrm>
    </dsp:sp>
    <dsp:sp modelId="{86C559E1-6449-4E3F-8B83-8F77F5D1F5CE}">
      <dsp:nvSpPr>
        <dsp:cNvPr id="0" name=""/>
        <dsp:cNvSpPr/>
      </dsp:nvSpPr>
      <dsp:spPr>
        <a:xfrm>
          <a:off x="0" y="4010868"/>
          <a:ext cx="4802995" cy="10117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F3BD1-A529-4CC7-925C-3EA32BC988D0}">
      <dsp:nvSpPr>
        <dsp:cNvPr id="0" name=""/>
        <dsp:cNvSpPr/>
      </dsp:nvSpPr>
      <dsp:spPr>
        <a:xfrm>
          <a:off x="306039" y="4238500"/>
          <a:ext cx="556435" cy="5564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EC922-4021-4300-BDAD-AAB77FA4710C}">
      <dsp:nvSpPr>
        <dsp:cNvPr id="0" name=""/>
        <dsp:cNvSpPr/>
      </dsp:nvSpPr>
      <dsp:spPr>
        <a:xfrm>
          <a:off x="1168514" y="4010868"/>
          <a:ext cx="3325261" cy="107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68" tIns="113868" rIns="113868" bIns="1138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Join us in making a difference and inspiring change. Let’s build something impactful together!</a:t>
          </a:r>
        </a:p>
      </dsp:txBody>
      <dsp:txXfrm>
        <a:off x="1168514" y="4010868"/>
        <a:ext cx="3325261" cy="107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21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3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5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5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021" y="965200"/>
            <a:ext cx="4628207" cy="4329641"/>
          </a:xfrm>
        </p:spPr>
        <p:txBody>
          <a:bodyPr anchor="ctr">
            <a:normAutofit/>
          </a:bodyPr>
          <a:lstStyle/>
          <a:p>
            <a:r>
              <a:rPr lang="en-US" sz="4700"/>
              <a:t>Sponsorship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965200"/>
            <a:ext cx="2525520" cy="4329641"/>
          </a:xfrm>
        </p:spPr>
        <p:txBody>
          <a:bodyPr anchor="ctr">
            <a:normAutofit/>
          </a:bodyPr>
          <a:lstStyle/>
          <a:p>
            <a:pPr algn="r"/>
            <a:r>
              <a:rPr dirty="0"/>
              <a:t>For </a:t>
            </a:r>
            <a:r>
              <a:rPr lang="en-US" err="1"/>
              <a:t>Selfmade</a:t>
            </a:r>
            <a:r>
              <a:rPr lang="en-US"/>
              <a:t> of Atlanta and Associated Platforms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gold sign with a dollar sign">
            <a:extLst>
              <a:ext uri="{FF2B5EF4-FFF2-40B4-BE49-F238E27FC236}">
                <a16:creationId xmlns:a16="http://schemas.microsoft.com/office/drawing/2014/main" id="{2B17C1D8-5B92-DA70-D329-768DA7E2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47" y="255733"/>
            <a:ext cx="3611474" cy="21127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</p:spPr>
        <p:txBody>
          <a:bodyPr>
            <a:normAutofit/>
          </a:bodyPr>
          <a:lstStyle/>
          <a:p>
            <a:r>
              <a:rPr lang="en-US" sz="2800"/>
              <a:t>Contact 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E35A86-8907-9818-0147-2B0795501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272501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t>Why Partner with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2194560"/>
            <a:ext cx="4362450" cy="4024125"/>
          </a:xfrm>
        </p:spPr>
        <p:txBody>
          <a:bodyPr>
            <a:normAutofit/>
          </a:bodyPr>
          <a:lstStyle/>
          <a:p>
            <a:r>
              <a:rPr lang="en-US" sz="1900"/>
              <a:t>- Multi-Channel Reach: Exposure through TV, radio, podcasts, digital magazines, live events, and virtual experiences.</a:t>
            </a:r>
          </a:p>
          <a:p>
            <a:r>
              <a:rPr lang="en-US" sz="1900"/>
              <a:t>- Global and Local Impact: Nationwide tour with hybrid virtual events.</a:t>
            </a:r>
          </a:p>
          <a:p>
            <a:r>
              <a:rPr lang="en-US" sz="1900"/>
              <a:t>- Authentic Storytelling: Inspiring stories of resilience and entrepreneurship.</a:t>
            </a:r>
          </a:p>
          <a:p>
            <a:r>
              <a:rPr lang="en-US" sz="1900"/>
              <a:t>- Diverse Audience Access: Entrepreneurs, professionals, and changemakers.</a:t>
            </a:r>
          </a:p>
        </p:txBody>
      </p:sp>
      <p:pic>
        <p:nvPicPr>
          <p:cNvPr id="7" name="Graphic 6" descr="Podcast">
            <a:extLst>
              <a:ext uri="{FF2B5EF4-FFF2-40B4-BE49-F238E27FC236}">
                <a16:creationId xmlns:a16="http://schemas.microsoft.com/office/drawing/2014/main" id="{96FBBA10-3699-45AA-B2ED-DDEDF301F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750" y="2396966"/>
            <a:ext cx="33909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US"/>
              <a:t>Diamond Sponsor ($30,000+)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6A09086-29E5-5821-947A-43D012E04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22671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764373"/>
            <a:ext cx="298322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Platinum Sponsor ($20,000+)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64573"/>
            <a:ext cx="2983229" cy="3854112"/>
          </a:xfrm>
        </p:spPr>
        <p:txBody>
          <a:bodyPr>
            <a:normAutofit/>
          </a:bodyPr>
          <a:lstStyle/>
          <a:p>
            <a:r>
              <a:rPr lang="en-US" sz="1400"/>
              <a:t>- Prominent brand placement across all platforms.</a:t>
            </a:r>
          </a:p>
          <a:p>
            <a:r>
              <a:rPr lang="en-US" sz="1400"/>
              <a:t>- Guest spotlight on Real 2 Real Podcast.</a:t>
            </a:r>
          </a:p>
          <a:p>
            <a:r>
              <a:rPr lang="en-US" sz="1400"/>
              <a:t>- Complimentary booths at select events.</a:t>
            </a:r>
          </a:p>
          <a:p>
            <a:r>
              <a:rPr lang="en-US" sz="1400"/>
              <a:t>- Social media acknowledgment posts and digital banners.</a:t>
            </a: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3534" y="0"/>
            <a:ext cx="54304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crophone with stage lights">
            <a:extLst>
              <a:ext uri="{FF2B5EF4-FFF2-40B4-BE49-F238E27FC236}">
                <a16:creationId xmlns:a16="http://schemas.microsoft.com/office/drawing/2014/main" id="{E483109A-F035-53B8-9DA3-6C6DE05D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473"/>
          <a:stretch/>
        </p:blipFill>
        <p:spPr>
          <a:xfrm>
            <a:off x="3978110" y="10"/>
            <a:ext cx="516589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t>Gold and Silver Sponsors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4A7A84-F2BA-66C4-B836-C9DF9FB2F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674521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t>Sponsorship Deliverables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6EAD8E-4830-CEEB-D465-F4D76AE39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723258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</p:spPr>
        <p:txBody>
          <a:bodyPr>
            <a:normAutofit/>
          </a:bodyPr>
          <a:lstStyle/>
          <a:p>
            <a:r>
              <a:t>Gamechanger Empowerment Tour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1AFC2-B87E-453C-F345-10E8E11B1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23220"/>
              </p:ext>
            </p:extLst>
          </p:nvPr>
        </p:nvGraphicFramePr>
        <p:xfrm>
          <a:off x="514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62A1B-B1CB-2616-83D2-D6913EDE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06" y="764372"/>
            <a:ext cx="2380266" cy="5216013"/>
          </a:xfrm>
        </p:spPr>
        <p:txBody>
          <a:bodyPr>
            <a:normAutofit/>
          </a:bodyPr>
          <a:lstStyle/>
          <a:p>
            <a:r>
              <a:rPr lang="en-US" sz="2800"/>
              <a:t>Additional Benefits for Sponsors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953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060A7C65-6C06-E067-4F3A-7DDA4E2696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77603" y="764372"/>
            <a:ext cx="5314950" cy="5216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Extended Visibility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Episodes of </a:t>
            </a:r>
            <a:r>
              <a:rPr kumimoji="0" lang="en-US" altLang="en-US" sz="17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Selfmade</a:t>
            </a:r>
            <a:r>
              <a:rPr kumimoji="0" lang="en-US" altLang="en-US" sz="17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of Atlanta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and digital issues of</a:t>
            </a:r>
            <a:endParaRPr lang="en-US" altLang="en-US" sz="17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Gamechanger Magazine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remain accessible, offering long-term branding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opportunities.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Direct Engagement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VBH Events provide sponsors with immersive interactions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and direct engagement with attendees.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Exclusive Networking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Sponsors gain access to exclusive networking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opportunities with entrepreneurs, changemakers, and influencers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at live and virtual events. </a:t>
            </a:r>
          </a:p>
        </p:txBody>
      </p:sp>
    </p:spTree>
    <p:extLst>
      <p:ext uri="{BB962C8B-B14F-4D97-AF65-F5344CB8AC3E}">
        <p14:creationId xmlns:p14="http://schemas.microsoft.com/office/powerpoint/2010/main" val="408490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254E37-5988-CCEB-5E3F-65F67B8F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57" y="1803405"/>
            <a:ext cx="4599743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Custom Sponsorship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85D4-B660-4716-8455-26A7D9AB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5557" y="3632201"/>
            <a:ext cx="4599743" cy="6858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We can tailor sponsorship packages to align with your brand’s goals, whether that involves in-depth product placement, exclusive partnerships at live or virtual events, or expanded digital promotions.</a:t>
            </a:r>
          </a:p>
          <a:p>
            <a:pPr algn="l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7" name="Graphic 6" descr="Kiosk">
            <a:extLst>
              <a:ext uri="{FF2B5EF4-FFF2-40B4-BE49-F238E27FC236}">
                <a16:creationId xmlns:a16="http://schemas.microsoft.com/office/drawing/2014/main" id="{09ECBBF1-471D-8672-F787-03D8DDCD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564" y="2133981"/>
            <a:ext cx="1995678" cy="19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42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</TotalTime>
  <Words>457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Sponsorship Opportunities</vt:lpstr>
      <vt:lpstr>Why Partner with Us?</vt:lpstr>
      <vt:lpstr>Diamond Sponsor ($30,000+)</vt:lpstr>
      <vt:lpstr>Platinum Sponsor ($20,000+)</vt:lpstr>
      <vt:lpstr>Gold and Silver Sponsors</vt:lpstr>
      <vt:lpstr>Sponsorship Deliverables</vt:lpstr>
      <vt:lpstr>Gamechanger Empowerment Tour</vt:lpstr>
      <vt:lpstr>Additional Benefits for Sponsors</vt:lpstr>
      <vt:lpstr>Custom Sponsorship Opportunities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Yolanda King Johnson</cp:lastModifiedBy>
  <cp:revision>1</cp:revision>
  <dcterms:created xsi:type="dcterms:W3CDTF">2013-01-27T09:14:16Z</dcterms:created>
  <dcterms:modified xsi:type="dcterms:W3CDTF">2024-12-13T04:59:15Z</dcterms:modified>
  <cp:category/>
</cp:coreProperties>
</file>